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1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2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297" r:id="rId44"/>
    <p:sldId id="298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1" r:id="rId86"/>
    <p:sldId id="340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7" r:id="rId102"/>
    <p:sldId id="356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8"/>
    <p:restoredTop sz="80544"/>
  </p:normalViewPr>
  <p:slideViewPr>
    <p:cSldViewPr snapToGrid="0" snapToObjects="1">
      <p:cViewPr varScale="1">
        <p:scale>
          <a:sx n="102" d="100"/>
          <a:sy n="102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1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24575,'50'0'0,"1"0"0,47 0 0,-15 0 0,-35 0 0,31 0 0,-59 5 0,0-4 0,0 3 0,1-4 0,-1 5 0,0-4 0,0 3 0,-5-4 0,4 0 0,-9 4 0,9-3 0,-8 3 0,8-4 0,-9 5 0,9-4 0,-9 3 0,9-4 0,-9 4 0,9-3 0,-9 3 0,4-4 0,0 4 0,-3-3 0,12 8 0,-12-8 0,7 4 0,-9-5 0,5 0 0,1 4 0,1-3 0,-2 4 0,-1-5 0,3 4 0,4-3 0,-5 4 0,10-5 0,-9 0 0,10 0 0,-6 4 0,0-2 0,1 2 0,-1-4 0,0 0 0,6 0 0,-5 0 0,5 0 0,-6 0 0,6 0 0,-4 0 0,9 0 0,-9 4 0,9-2 0,-9 2 0,10 1 0,-5-4 0,0 4 0,-1-5 0,0 0 0,-4 5 0,4-4 0,-6 3 0,0-4 0,0 0 0,0 0 0,0 0 0,0 5 0,6-4 0,-4 3 0,9-4 0,-9 0 0,9 0 0,-9 0 0,10 0 0,-11 0 0,11 0 0,-5 0 0,6 0 0,0 0 0,0 0 0,0 0 0,0 0 0,0 0 0,0 0 0,0 0 0,-5 0 0,-2 0 0,0 0 0,-5 0 0,5 0 0,-6 0 0,0 0 0,0 0 0,0 0 0,-4 0 0,3 0 0,-4 0 0,0 0 0,4 0 0,-4 0 0,0 0 0,4 0 0,-8 0 0,7 0 0,-7 0 0,8 0 0,-4 0 0,0 0 0,4 0 0,5 0 0,-6 4 0,9-3 0,-11 3 0,-1-4 0,4 0 0,-9 0 0,9 0 0,-9 0 0,9 0 0,-8 0 0,3 0 0,-5 0 0,0 0 0,0 0 0,0 0 0,0 0 0,0 0 0,0 0 0,0 0 0,0 0 0,0 0 0,1 0 0,-2 0 0,1 0 0,0 0 0,-1 0 0,1 0 0,-1 0 0,1 0 0,-1 0 0,-10 0 0,-18 0 0,7 0 0,-8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36.88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24575,'0'30'0,"0"-2"0,0-8 0,0 0 0,0 0 0,0 0 0,0 0 0,0-5 0,0 4 0,0-4 0,0 1 0,0 3 0,0-9 0,0 9 0,0-9 0,0 4 0,0 0 0,0-4 0,0 4 0,0 0 0,0-3 0,0 3 0,0-5 0,0 0 0,0 5 0,0-4 0,0 4 0,0-5 0,0 0 0,0 0 0,0 0 0,0 1 0,0-1 0,0 0 0,0 0 0,0 0 0,0 0 0,0 0 0,0 0 0,0 0 0,0 0 0,0 0 0,0 0 0,0 0 0,0 0 0,0 0 0,0 0 0,0 1 0,0-1 0,0 0 0,0 0 0,0 0 0,0 0 0,0 5 0,0-4 0,0 4 0,0-5 0,0 5 0,0-3 0,0 3 0,0-5 0,0 5 0,0-4 0,0 4 0,0 0 0,0-4 0,0 4 0,4-4 0,-3-1 0,4 0 0,-5 0 0,0 0 0,3 0 0,-2 0 0,3-1 0,-4-3 0,0-2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58:58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24575,'99'4'0,"1"-1"0,-1 1 0,0 0 0,0-1 0,1 1 0,-1 0 0,0-1 0,1 1 0,-1 0 0,0-1 0,0 1 0,1-1 0,3 1 0,8 0 0,4 1 0,2-1 0,-2 1 0,-6-1 0,-9 0 0,-12-1 0,-15-1 0,-18 0 0,-23-1 0,-17-1 0,-20 0 0,1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59:00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24575,'4'-5'0,"34"2"0,-4 3 0,30 0 0,0 0 0,4 0 0,16 0-584,9 0 584,3 0 0,-44 0 0,1 0 0,-1 0 0,1 0 0,4 0 0,1 0 0,-4 0 0,-1 0 0,37 0 0,8 0 0,-27 0 0,-21 0 0,2 0 0,34 0 0,8 0 0,-19 0 0,-1 0 0,-9 0 0,-8 0 0,6 0 0,-13 5 0,13 2 584,-5 0-584,-1-1 0,-1-1 0,-8-4 0,-6 5 0,-3-6 0,-11 0 0,-8 4 0,-6-3 0,-4 3 0,-1-4 0,0 0 0,-12 0 0,-4 0 0,-2 0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59:01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24575,'3'-4'0,"13"0"0,13 4 0,0 0 0,41 0 0,-21 0 0,34 0 0,-10 0-828,22 0 828,-42 0 0,3 0 0,6 0 0,3 0 0,9 0 0,2 0-749,-4 0 0,0 0 749,5 0 0,-2 0 0,-16 0 0,1 0 0,20 0 0,-1 0 0,-20 0 0,-1 0-358,10 0 1,0 0 357,-12 0 0,-2 0 0,33 0 0,9 0 0,-3 0 0,-9 0-66,-8 0 66,-3 0 732,-8 0-732,-7 0 1495,-3 0-1495,-13 0 803,-8 0-803,-9 0 77,-4 0-77,-6 0 0,-1 0 0,-5 0 0,-4 0 0,-1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4:02:45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24575,'95'0'0,"-1"1"0,1-1 0,-1 1 0,1 0 0,0-1 0,-1 1 0,1-1 0,-1 1 0,1 0 0,12-1 0,10 1 0,3 0 0,-3 0 0,-10-1 0,-18 1 0,-23-1 0,-30 1 0,-28-1 0,1 0 0,5 0 0,-3 0 0,8 0 0,-9 0 0,9 0 0,-9 0 0,9 0 0,-9 0 0,4 0 0,-5 0 0,0-5 0,0 4 0,0-3 0,-1 4 0,-7 0 0,-7-9 0,-15 7 0,9-7 0,-3 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4:02:47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24575,'26'0'0,"-2"0"0,16 0 0,7 0 0,-4 0 0,29 0 0,-27 0 0,43 0 0,-47 0 0,38 0 0,-20 0 0,8 0 0,15 0 0,-22 0 0,20 0 0,-21 0 0,15-6 0,-9 4 0,-8-3 0,6 5 0,-5 0 0,-1 0 0,-1 0 0,-8 0 0,0 0 0,-6 0 0,4 0 0,-11 0 0,5 0 0,-13 0 0,5 0 0,-11 0 0,5 0 0,-11 0 0,4 0 0,-9 0 0,4 0 0,-5 0 0,1 0 0,-1 0 0,-1 0 0,-10 0 0,-4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4:02:48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24575,'3'-5'0,"13"1"0,13 4 0,12 0 0,15 0 0,10 0 0,1 0 0,24 0-509,-13 0 509,-27 0 0,0 0 0,36 0 0,6 0 0,0 0 0,-23 0 0,19 0 0,-21 0 0,8 0 0,-3 0 0,1 0 0,-21 0 0,16 0 0,-25 0 0,11 0 0,-7 0 0,0 0 509,-6 0-509,-3 0 0,-6 0 0,1 0 0,-7 0 0,4 0 0,-9 0 0,4 0 0,-6 0 0,-5 0 0,-1 0 0,-5 0 0,0 0 0,1 0 0,-5-4 0,-1 3 0,-4-2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4:02:45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24575,'95'0'0,"-1"1"0,1-1 0,-1 1 0,1 0 0,0-1 0,-1 1 0,1-1 0,-1 1 0,1 0 0,12-1 0,10 1 0,3 0 0,-3 0 0,-10-1 0,-18 1 0,-23-1 0,-30 1 0,-28-1 0,1 0 0,5 0 0,-3 0 0,8 0 0,-9 0 0,9 0 0,-9 0 0,9 0 0,-9 0 0,4 0 0,-5 0 0,0-5 0,0 4 0,0-3 0,-1 4 0,-7 0 0,-7-9 0,-15 7 0,9-7 0,-3 9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4:02:47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24575,'26'0'0,"-2"0"0,16 0 0,7 0 0,-4 0 0,29 0 0,-27 0 0,43 0 0,-47 0 0,38 0 0,-20 0 0,8 0 0,15 0 0,-22 0 0,20 0 0,-21 0 0,15-6 0,-9 4 0,-8-3 0,6 5 0,-5 0 0,-1 0 0,-1 0 0,-8 0 0,0 0 0,-6 0 0,4 0 0,-11 0 0,5 0 0,-13 0 0,5 0 0,-11 0 0,5 0 0,-11 0 0,4 0 0,-9 0 0,4 0 0,-5 0 0,1 0 0,-1 0 0,-1 0 0,-10 0 0,-4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4:02:48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24575,'3'-5'0,"13"1"0,13 4 0,12 0 0,15 0 0,10 0 0,1 0 0,24 0-509,-13 0 509,-27 0 0,0 0 0,36 0 0,6 0 0,0 0 0,-23 0 0,19 0 0,-21 0 0,8 0 0,-3 0 0,1 0 0,-21 0 0,16 0 0,-25 0 0,11 0 0,-7 0 0,0 0 509,-6 0-509,-3 0 0,-6 0 0,1 0 0,-7 0 0,4 0 0,-9 0 0,4 0 0,-6 0 0,-5 0 0,-1 0 0,-5 0 0,0 0 0,1 0 0,-5-4 0,-1 3 0,-4-2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2:06:5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24575,'92'6'0,"0"0"0,0 1 0,0-1 0,1 1 0,-1-1 0,0 1 0,0-1 0,0 0 0,0 1 0,0-1 0,1 1 0,-1-1 0,-4 0 0,-18-2 0,-1 1 0,20 1 0,-17-1 0,14 1 0,11 1 0,8 0 0,6 1 0,3 0 0,1 1 0,-2-2 0,-5 1 0,-8-2 0,-9-1 0,-12 0 0,-16-3 0,50 0 0,-27-4 0,-26 0 0,0-1 0,44 1 0,-12-3 0,-44-7 0,-1 6 0,0-5 0,8 4 0,-6-5 0,14-1 0,-7 1 0,1 5 0,5-5 0,-5 5 0,0-6 0,-2 1 0,-8 5 0,1-3 0,-8 8 0,0-8 0,-8 9 0,-5-4 0,4 5 0,-9 0 0,9-5 0,-10 4 0,5-4 0,-7 5 0,1 0 0,0 0 0,0 0 0,0 0 0,5 0 0,-3 0 0,3 0 0,1 0 0,-5 0 0,10 0 0,-10 0 0,11 0 0,-6 0 0,7 0 0,0 0 0,-1 0 0,1 0 0,21 0 0,-16 0 0,22 0 0,-26 0 0,5 0 0,0 0 0,-4 0 0,4 0 0,0 0 0,-10 0 0,9 0 0,-12 0 0,7 0 0,0 0 0,-1 0 0,1 0 0,0 0 0,-6 0 0,4 0 0,-4 0 0,0 0 0,4 0 0,-4 5 0,0-4 0,4 4 0,-4-5 0,5 5 0,8-4 0,15 4 0,-11 0 0,17-4 0,-27 9 0,12-9 0,-12 8 0,12-7 0,-12 7 0,5-7 0,-6 7 0,-1-8 0,-5 9 0,4-9 0,-4 8 0,0-3 0,-1 0 0,-6 2 0,5-6 0,-8 2 0,13 1 0,-14-4 0,10 4 0,8-5 0,-5 0 0,7 0 0,-5 0 0,-4 0 0,0 0 0,4 0 0,-4 0 0,0 0 0,-2 0 0,-5 0 0,0 0 0,0 0 0,0 0 0,-5 0 0,3 0 0,-7 0 0,2 0 0,-4 0 0,-7 0 0,-28 11 0,15-8 0,-17 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38.56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24575,'18'0'0,"-1"0"0,-8 0 0,0 0 0,0 0 0,0 0 0,0 0 0,0 0 0,0 0 0,1 0 0,-1 0 0,-1 0 0,2 0 0,-2 0 0,1 0 0,0 0 0,0 0 0,0 0 0,0 0 0,0 0 0,-1 0 0,1 0 0,-1 0 0,-3 0 0,-1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2:08:50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24575,'100'3'0,"0"0"0,0 1 0,0-1 0,0 1 0,0-1 0,0 0 0,0 1 0,0-1 0,0 0 0,0 1 0,0-1 0,-1 0 0,1 1 0,0-1 0,0 1 0,0-1 0,0 0 0,0 1 0,0-1 0,0 0 0,0 1 0,0-1 0,0 0 0,0 1 0,7-1 0,3 0 0,4 1 0,1-1 0,2 0 0,1 0 0,-1 0 0,0 0 0,-2 0 0,-2 0 0,-3 0 0,-4 0 0,-4 0 0,-5-1 0,-7 1 0,-6 0 0,-7 0 0,-8-1 0,-10 1 0,-9 0-504,51 6 1,-30-3 503,18-6 330,-41 0-330,-1 0 167,1 0-167,-1 0 0,0 0 0,-6 0 510,5 0-510,-12 0 0,5 0 0,-6 0 0,0 0 0,-1 0 0,-5 0 0,4 0 0,-10 0 0,11 0 0,-11 0 0,10 0 0,-4-5 0,0 4 0,4-4 0,-10 1 0,11 3 0,-5-4 0,5 0 0,-5 4 0,4-4 0,-4 0 0,6 4 0,-6-8 0,13 7 0,-11-7 0,7 8 0,-11-8 0,-5 7 0,6-7 0,-10 8 0,8-4 0,-9 5 0,5-5 0,-5 4 0,4-3 0,-9 0 0,4 3 0,-5-3 0,0 0 0,0 3 0,0-3 0,0 4 0,-4-4 0,-9 3 0,2-3 0,-5 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2:14:3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24575,'9'0'0,"10"0"0,-3 0 0,15 0 0,-4 0 0,0 0 0,4 0 0,-4 0 0,6 0 0,0 0 0,-6 0 0,4 0 0,-10 0 0,10 0 0,-9 0 0,3 0 0,-5 0 0,0 0 0,0 0 0,-1 0 0,1 0 0,0 0 0,0 0 0,0 0 0,0-4 0,-1 2 0,-4-2 0,4 4 0,-4 0 0,0 0 0,4 0 0,-9 0 0,8 0 0,-7 0 0,7 0 0,-8 0 0,9 0 0,-9 0 0,9-4 0,-4 2 0,0-2 0,4 4 0,-9 0 0,8 0 0,-3 0 0,0 0 0,4 0 0,-4-5 0,5 4 0,0-3 0,0 4 0,5 0 0,-4-5 0,5 4 0,-6-3 0,5 4 0,-4 0 0,5-5 0,-6 4 0,-1-3 0,1 4 0,0 0 0,0-5 0,0 4 0,0-3 0,0 4 0,-1-5 0,7 4 0,-5-3 0,10-1 0,-9 4 0,18-9 0,-17 9 0,17-3 0,-19 4 0,11 0 0,-11-5 0,10 4 0,-10-3 0,11 4 0,-6-5 0,1 3 0,5-2 0,-6 4 0,7 0 0,0 0 0,-6 0 0,4 0 0,-10 0 0,5 0 0,-7 0 0,1 0 0,0 0 0,0 0 0,0 0 0,8 0 0,-6 0 0,7 0 0,-9 0 0,0 0 0,0 0 0,-1 0 0,1 0 0,0 0 0,0 0 0,5 0 0,-3 0 0,9 0 0,-10 0 0,10 0 0,-4 0 0,6 0 0,-1 0 0,1 0 0,-6 0 0,4 0 0,-10 0 0,5 0 0,0 0 0,4 4 0,-3-3 0,2 3 0,-9-4 0,0 0 0,-5 4 0,3-3 0,-3 3 0,0-4 0,4 0 0,-9 0 0,9 5 0,-9-4 0,9 3 0,-4-4 0,4 0 0,1 5 0,0-4 0,0 3 0,6-4 0,-5 0 0,4 0 0,1 5 0,-5-4 0,10 4 0,-9-5 0,18 5 0,-17-4 0,11 4 0,-14-5 0,6 0 0,-5 0 0,4 0 0,1 0 0,-5 0 0,5 0 0,-1 0 0,-4 0 0,5 0 0,-1 0 0,-3 0 0,3 0 0,1 0 0,-5 0 0,4 0 0,1 0 0,-5 0 0,10 0 0,-9 0 0,3 0 0,1 0 0,-5 0 0,4 0 0,-5 0 0,9 0 0,-7 4 0,7-2 0,-10 2 0,1-4 0,0 0 0,0 0 0,0 0 0,5 0 0,-3 0 0,9 0 0,-10 0 0,4 0 0,-5 0 0,0 4 0,0-3 0,0 4 0,-5-5 0,4 0 0,-4 0 0,4 0 0,1 0 0,0 0 0,0 0 0,9 0 0,-7 0 0,6 0 0,-8 0 0,6 0 0,-5 0 0,10 0 0,-4 0 0,0 0 0,4 0 0,-4 0 0,6 0 0,-1 0 0,1 0 0,-6 0 0,4 0 0,-4 0 0,0 0 0,-1 0 0,-7 0 0,1 0 0,-5 0 0,4 0 0,-4 0 0,0 0 0,-1 0 0,-5 0 0,0 0 0,4 0 0,-4 0 0,4 0 0,-8 0 0,-1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2:34:06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24575,'99'0'0,"1"0"0,0 0 0,0 0 0,-1 0 0,1 0 0,0 0 0,-1 0 0,5 0 0,-3 0 0,-7 0 0,-13 0 0,-18 0 0,24 0 0,-47 0 0,-18 0 0,9 0 0,-10 0 0,5 0 0,-7 0 0,1 0 0,0 0 0,0 0 0,0 0 0,-5 0 0,3 0 0,-2 0 0,3 0 0,-4 0 0,4 0 0,-4 0 0,5 0 0,0 0 0,5 0 0,-4 0 0,5 0 0,-6 0 0,0 0 0,0 0 0,-1 0 0,1 0 0,-5 0 0,4 0 0,-9 0 0,9 0 0,-4 0 0,0 0 0,3 0 0,-3 0 0,5 0 0,-5 0 0,4 0 0,-4 0 0,5 0 0,0 0 0,-1 0 0,1 0 0,0 0 0,0 0 0,5 0 0,-3 0 0,3 0 0,-5 0 0,6 0 0,-5 0 0,4 0 0,-5 0 0,0 0 0,0 0 0,0 0 0,14 0 0,-10 0 0,10 0 0,-14 0 0,0 0 0,5 0 0,-4 0 0,11 0 0,-11 0 0,10 0 0,-10 0 0,10 0 0,-4 0 0,0 0 0,5 0 0,-5 0 0,-1 0 0,6 0 0,-5 0 0,5 0 0,1 0 0,-1 0 0,1 0 0,0 0 0,-1 0 0,1 0 0,0 0 0,-1 0 0,15 0 0,-10 0 0,10 0 0,-15 0 0,1 0 0,0 0 0,-1 0 0,-5 0 0,4 0 0,-9 0 0,9 0 0,-10 0 0,10 0 0,-10 0 0,11 0 0,-11 0 0,10 0 0,-10 0 0,11 0 0,-11 0 0,10 0 0,-10 0 0,11 0 0,-11 0 0,19 0 0,-11 0 0,12 0 0,-14 0 0,-1 0 0,-1 0 0,-3 0 0,3 0 0,1 0 0,-5 0 0,4 0 0,1 0 0,1 0 0,0 0 0,4 0 0,-4 0 0,6 0 0,-6 0 0,4 0 0,-4 0 0,0 0 0,4 0 0,-4 0 0,0 0 0,4 0 0,-10 0 0,5 0 0,-1 0 0,11 0 0,-1 0 0,0 5 0,-3-4 0,-11 3 0,10-4 0,-10 0 0,11 5 0,-11-4 0,10 4 0,-10-5 0,10 0 0,-9 0 0,9 0 0,-10 0 0,10 0 0,-4 0 0,6 5 0,-1-4 0,-5 4 0,5-5 0,-5 5 0,5-4 0,1 4 0,8-5 0,-12 0 0,6 0 0,-15 0 0,5 0 0,-4 0 0,5 4 0,-6-3 0,5 4 0,-8-5 0,13 0 0,-14 0 0,10 4 0,-7-3 0,1 4 0,-5-5 0,4 0 0,-4 0 0,0 0 0,4 0 0,-4 0 0,0 0 0,3 0 0,-8 0 0,4 0 0,0 0 0,1 0 0,5 0 0,0 0 0,0 0 0,-1 0 0,0 0 0,-5 0 0,0 0 0,-5 0 0,-15 0 0,-14 0 0,4 0 0,-5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02:36:29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24575,'93'0'0,"0"0"0,0 0 0,0 0 0,0 0 0,1 0 0,-1 0 0,0 0 0,0 0 0,-8 0 0,-16 0 0,18 0 0,-11 0 0,19 0 0,13 1 0,8-1 0,4 1 0,-2-1 0,-8 1 0,-13-1 0,-17 1 0,-24-1 0,21 2 0,3 0 0,-6 1 0,-35-3 0,-4 0 0,10 0 0,-4 0 0,0 0 0,5 0 0,-12 0 0,12 0 0,-12 0 0,5 0 0,1 0 0,-6 0 0,5 0 0,0 0 0,-4 0 0,18 0 0,-17 0 0,12 0 0,-16 0 0,1 0 0,-1 0 0,1 0 0,-6 0 0,4 0 0,-10 0 0,11 0 0,-11 0 0,10 0 0,-10 0 0,11 0 0,-5 0 0,5 0 0,-5 0 0,4 0 0,-4 0 0,0 0 0,4 0 0,-4 0 0,0 0 0,4 0 0,-4 0 0,0 0 0,4 0 0,11 0 0,-6 0 0,11 0 0,-14 0 0,-1 0 0,1 0 0,0 0 0,-1 0 0,1 0 0,0 4 0,-1-2 0,7 2 0,-4-4 0,4 5 0,-7-4 0,-5 4 0,5-5 0,-6 0 0,7 5 0,0-4 0,-1 4 0,1 0 0,-6-4 0,4 9 0,-4-9 0,0 4 0,13 0 0,-11-4 0,7 4 0,-5-5 0,-10 4 0,5-3 0,-1 4 0,-3-5 0,3 0 0,1 0 0,-5 0 0,4 0 0,-5 0 0,6 0 0,-5 0 0,10 0 0,-4 0 0,6 0 0,-1 0 0,1 0 0,0 0 0,-1 0 0,1 0 0,-6 0 0,25 0 0,-20 0 0,22 0 0,-15 0 0,-5 0 0,12 0 0,-5-6 0,6 0 0,8-7 0,-6 1 0,6 0 0,-8 0 0,1 0 0,-1 0 0,1-5 0,-7 4 0,4-4 0,-10 6 0,4-1 0,-7 1 0,8 0 0,-12 0 0,10 5 0,-11-4 0,-5 5 0,8-1 0,-13-2 0,8 7 0,-5-4 0,0 1 0,-5 2 0,3-2 0,1 0 0,2 2 0,-2-2 0,-5 0 0,-5 3 0,0-3 0,0 4 0,0-4 0,0 3 0,-8-7 0,2 7 0,-7-3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7:58:30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24575,'8'-5'0,"14"1"0,5 4 0,19 0 0,-5 0 0,13 0 0,3 0 0,0 0 0,5 0 0,-5 0 0,0 0 0,-3 0 0,-6 0 0,-1 0 0,1 0 0,-1 0 0,-6 0 0,5 0 0,-5 0 0,-1 0 0,0 0 0,-8 0 0,1 0 0,0 0 0,-6 0 0,-2 0 0,-5 0 0,5 0 0,-3 0 0,3 0 0,-5 0 0,0 0 0,5 0 0,-3 0 0,3 0 0,-5 0 0,0 0 0,0 5 0,0-4 0,-1 3 0,1-4 0,6 0 0,-5 0 0,10 5 0,-4-4 0,6 4 0,-1-5 0,8 0 0,-6 0 0,5 0 0,0 0 0,-4 0 0,10 0 0,11 0 0,-12 5 0,10-4 0,-22 4 0,1-5 0,0 0 0,-6 0 0,4 0 0,-10 0 0,5 0 0,-1 0 0,-4 0 0,5 0 0,-6 0 0,0 0 0,-1 0 0,7 0 0,-5 0 0,5 0 0,-6 0 0,5 0 0,-4 0 0,5 0 0,-6 0 0,0 0 0,-1 0 0,1 0 0,0 0 0,14 0 0,-10 0 0,10 0 0,-14 0 0,0 0 0,-5 0 0,-1 0 0,-5 0 0,0 0 0,0 0 0,-4 4 0,-1 1 0,-4 3 0,0-3 0,0-1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7:58:23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24575,'99'-1'0,"0"0"0,0 1 0,0-1 0,0 0 0,0 1 0,0-1 0,2-1 0,-14 1 0,16 0 0,-23 1 0,15-1 0,9 1 0,3 0 0,-2 1 0,-7-1 0,-14 0 0,-18 0 0,13 0 0,-27 0 0,-23 0 0,-9 0 0,0 0 0,-5 0 0,3 0 0,-7 0 0,7 0 0,-3 0 0,0 4 0,4-3 0,2 3 0,0-4 0,10 0 0,-10 0 0,10 0 0,-4 0 0,13 0 0,-6 0 0,5 0 0,0 0 0,-4 0 0,4 0 0,-12 0 0,4 0 0,-10 0 0,0 0 0,-2 0 0,-9 0 0,3 0 0,-4 0 0,5 0 0,-4 0 0,4 0 0,-5 0 0,5 0 0,-4 0 0,4 0 0,0 0 0,-4 0 0,4 0 0,-1 0 0,-3 0 0,4 0 0,0 0 0,-4 0 0,9 4 0,-4-3 0,0 4 0,4-5 0,-4 0 0,4 0 0,10 0 0,-7 0 0,2 0 0,-5 0 0,-9 0 0,4 0 0,-5 0 0,0 0 0,0 0 0,-1 0 0,1 0 0,0 0 0,0 0 0,0 0 0,0 0 0,0 0 0,0 0 0,0 0 0,-1 0 0,1 0 0,0 0 0,-1 0 0,1 0 0,-1 0 0,0 0 0,1 0 0,0 0 0,-1 0 0,1 0 0,5 0 0,1 0 0,5 0 0,-5 0 0,4-5 0,-4 4 0,5-3 0,-1-1 0,1 4 0,0-8 0,-5 8 0,4-3 0,-9 0 0,4 3 0,-5-3 0,0 4 0,0 0 0,-1 0 0,1 0 0,0 0 0,-4-4 0,-1 3 0,-4-4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7:58:23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24575,'99'-1'0,"0"0"0,0 1 0,0-1 0,0 0 0,0 1 0,0-1 0,2-1 0,-14 1 0,16 0 0,-23 1 0,15-1 0,9 1 0,3 0 0,-2 1 0,-7-1 0,-14 0 0,-18 0 0,13 0 0,-27 0 0,-23 0 0,-9 0 0,0 0 0,-5 0 0,3 0 0,-7 0 0,7 0 0,-3 0 0,0 4 0,4-3 0,2 3 0,0-4 0,10 0 0,-10 0 0,10 0 0,-4 0 0,13 0 0,-6 0 0,5 0 0,0 0 0,-4 0 0,4 0 0,-12 0 0,4 0 0,-10 0 0,0 0 0,-2 0 0,-9 0 0,3 0 0,-4 0 0,5 0 0,-4 0 0,4 0 0,-5 0 0,5 0 0,-4 0 0,4 0 0,0 0 0,-4 0 0,4 0 0,-1 0 0,-3 0 0,4 0 0,0 0 0,-4 0 0,9 4 0,-4-3 0,0 4 0,4-5 0,-4 0 0,4 0 0,10 0 0,-7 0 0,2 0 0,-5 0 0,-9 0 0,4 0 0,-5 0 0,0 0 0,0 0 0,-1 0 0,1 0 0,0 0 0,0 0 0,0 0 0,0 0 0,0 0 0,0 0 0,0 0 0,-1 0 0,1 0 0,0 0 0,-1 0 0,1 0 0,-1 0 0,0 0 0,1 0 0,0 0 0,-1 0 0,1 0 0,5 0 0,1 0 0,5 0 0,-5 0 0,4-5 0,-4 4 0,5-3 0,-1-1 0,1 4 0,0-8 0,-5 8 0,4-3 0,-9 0 0,4 3 0,-5-3 0,0 4 0,0 0 0,-1 0 0,1 0 0,0 0 0,-4-4 0,-1 3 0,-4-4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8:23:03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9387 24575,'93'4'0,"1"1"0,0-1 0,0 0 0,-1 0 0,1 0 0,0 0 0,-1 0 0,1 1 0,0-1 0,0 0 0,-1 0 0,10 1 0,1-1 0,1 1 0,-1 0 0,-4-1 0,-5 0 0,-7 0 0,-8-1 0,-11 0-554,19-1 0,-17 0 0,-12-1 554,17-1 538,-35 0-538,5 0 275,-12 5-275,11-4 0,-10 4 0,4 0 849,-7-4-849,-5 4 0,5 0 0,-11-4 0,4 4 0,1-5 0,-5 0 0,5 0 0,-7 0 0,1 4 0,0-3 0,0 4 0,0-5 0,0 0 0,-5 0 0,3 0 0,-8 0 0,9 0 0,-9 0 0,9 0 0,-9 0 0,4 0 0,-1 0 0,-2 0 0,7 0 0,-3 0 0,0 0 0,4 0 0,-4 0 0,10 0 0,-3 0 0,3 0 0,1 0 0,1 0 0,12 0 0,2 0 0,22 0 0,-18-5 0,41 3 0,-23-9-245,-14 7 1,3 0 244,42-10 0,-38 7 0,2-1-704,-1-3 0,1-1 704,10 4 0,1-2 0,0-5 0,1 0 0,5 5 0,0 1 0,1-6 0,-1-2 0,0 4 0,0 0-948,6 1 1,1-2 947,-1-7 0,3 1 0,9 9 0,3 0-1014,0-10 1,1 0 1013,-1 6 0,0 2 0,1-5 0,-5-1 0,-24 6 0,-1 1-535,10-1 1,0 1 534,-4-1 0,-1 1 0,6 2 0,1 1 0,4-4 0,-2 0 127,-17 5 1,-1 1-128,-1 2 0,-1 1 0,-8-3 0,0 1 581,4 2 1,-1 0-582,30-10 0,-36 6 0,-1 1 0,28-7 0,-26 7 0,-1 0 0,35-13 0,-1 4 0,-33 3 0,-2-2 0,15-4 0,-6 4 0,1-1 0,13-17 0,-22 16 0,2-3 0,33-29 0,-42 24 0,0-1 0,29-24 0,-30 21 0,0 1 0,22-20 0,13-9 0,-35 20 0,-3 1 0,12-14 0,16-18 0,-7-5 0,-2 6 0,-16 21 0,0 0 0,23-26 0,-28 35 0,0 0 609,4-4 0,1-1-609,0-1 0,1 1 0,3-1 0,0 0 0,6-4 0,0-1 68,0 4 0,0 0-68,3-10 0,0 0 0,3 3 0,-1-1 0,-6-5 0,0-1 0,7 7 0,0 0 0,-7-6 0,0-1 0,2 2 0,1 2 0,1-1 0,-2 0 0,-2-2 0,0-1 0,6 3 0,1 1 0,-8 0 0,-1 1 0,3 1 0,1-1 0,-5 1 0,1 0 0,-1 3 0,-1 1 13,-3-3 0,0 0-13,-2 5 0,-1 0 0,-7 2 0,-1 0 0,1-5 0,-1-1 0,-2 0 0,0-1 0,0 1 0,-1 0 0,-2-4 0,-2 3 447,15-21-447,-1-10 0,1-3 0,-14 35 0,0 0-225,14-32 1,2-2 224,-12 28 0,-2 5 0,15-35 463,-14 32 0,1 1-463,11-19 0,-17 27 0,1-2 0,4-5 0,1 1 0,14-26 0,-15 21 0,2-1 0,-3 10 0,1 2 0,-3 0 0,0-1 0,3-7 0,2 0 0,-3 8 0,-1 2 0,-6-3 0,0-1 0,8-3 0,0 0 0,-3-3 0,0-2-50,4 0 0,1 0 50,0 0 0,-1 0 0,-3-4 0,0 0 0,3 3 0,-1 0 0,-2-3 0,0 1 0,7 3 0,0 0 0,-3-4 0,1 0 0,1 5 0,2-4 0,-4 1 0,2-4 0,0 2 0,6-9 0,1 0 0,-7 11 0,2-3 0,-3 5 0,-2 4 0,-1 2 0,10-15 0,-1 1 0,-12 20 0,1 0 0,16-22 0,1 0 0,-10 22 0,-2 2-240,-3 1 0,0 0 240,7-5 0,-2 2 0,8-15 0,-11 15 0,0 0 0,14-10 0,1-12 0,13-5 0,-25 17 0,25-21 1285,-27 29-1285,18-14 672,-11 7-672,5 1 1128,-8 6-1128,1-4 569,-2 11-569,1-5 92,-2 8-92,8-4 0,-11 4 0,2 4 0,-13 10 0,-1 2 0,0 3 0,0 1 0,-1-4 0,7 7 0,-9-7 0,7 8 0,-8-4 0,3 5 0,1 0 0,0 0 0,0 5 0,0-4 0,5 3 0,-3-5 0,3 5 0,-5-3 0,-5 4 0,4 0 0,-4-4 0,13 4 0,-11-1 0,11-3 0,-18 8 0,9-3 0,-9 0 0,4 3 0,0-4 0,-4 1 0,4 3 0,-6-3 0,1 4 0,0-4 0,0 3 0,0-3 0,0 4 0,0 0 0,0 0 0,0 0 0,0 0 0,0 0 0,0 0 0,0 0 0,0 0 0,0 0 0,0 0 0,0 0 0,-1 0 0,1 0 0,0 0 0,0 0 0,0 0 0,0 0 0,-1 0 0,1 0 0,0 0 0,0 0 0,0 0 0,-1 0 0,0 0 0,1 0 0,-5-4 0,-15 3 0,7-2 0,-11 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8:27:4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24575,'36'75'0,"0"1"0,-4-18 0,-8-2 0,-20 32 0,-8-39 0,-2-28 0,0 4 0,1-5 0,1 6 0,2-5 0,-3 5 0,5-7 0,0 1 0,0 6 0,0-5 0,0 10 0,0-10 0,0 5 0,0-6 0,0-1 0,0-4 0,0-1 0,0-5 0,0 0 0,4 0 0,1 0 0,4 0 0,0 0 0,5 0 0,-4 0 0,4 1 0,-5-1 0,0 5 0,0-4 0,1 3 0,-1-4 0,0 5 0,-4 1 0,0 0 0,-5-1 0,0 0 0,0-4 0,0 9 0,0-9 0,0 8 0,0-7 0,0 7 0,-5-3 0,-1 5 0,-8 0 0,2 5 0,-2-3 0,-2 9 0,4-4 0,-3 0 0,4 4 0,0-4 0,5 0 0,-3-2 0,8-5 0,-3 0 0,4-5 0,-5 3 0,4-3 0,-3 5 0,4-5 0,0-1 0,0 4 0,0-7 0,0 12 0,0-13 0,0 4 0,0-5 0,-5 0 0,4 0 0,-3-1 0,4 1 0,0 0 0,-4 0 0,3 0 0,-7 0 0,3 0 0,-4-4 0,1-1 0,-2-4 0,2 0 0,-1 0 0,0 0 0,0 0 0,0 0 0,0 0 0,4-4 0,5 3 0,5-3 0,3 0 0,1 3 0,0-3 0,-4 4 0,-1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8:27:51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24575,'9'0'0,"4"0"0,2 0 0,11 0 0,-5 0 0,10 0 0,3 0 0,0 5 0,5 1 0,0 5 0,-4 0 0,10 1 0,-4-1 0,14 1 0,-6 5 0,14-3 0,-7 10 0,17 3 0,-14-1 0,11 7 0,13 1-935,-4 0 935,-27-8 0,0 0 0,31 17 0,-11 5 0,10 1 0,-21-8 0,-9-7 0,2 0 0,10 2 0,-4-1 0,1-2 0,10 3-154,15 7 154,-16-5 0,-5-5 0,1 0 0,6 5 0,-7-11 0,-7 10 0,-3-11 0,-4 11 0,-9-13 0,5 7 927,-13-10-927,6 2 162,-8-1-162,1 0 0,8 7 0,-7-11 0,16 18 0,-16-17 0,9 16 0,-4-11 0,5 12 0,-2-12 0,0 11 0,-1-4 0,-4 5 0,4-5 0,-5 3 0,-2-5 0,2 7 0,-1-1 0,1 1 0,9 14 0,-13-12 0,12 12 0,-22-23 0,6 5 0,-13-11 0,6 11 0,-6-11 0,1 0 0,3-3 0,-4-3 0,0 5 0,4-4 0,-8 2 0,8-2 0,2 4 0,0 0 0,10-3 0,-4 3 0,6-3 0,0 0 0,-1 3 0,1-8 0,-1 9 0,10-5 0,-7 1 0,0-2 0,-3-4 0,-11-1 0,10 5 0,-10-3 0,5 3 0,-6-5 0,-1 0 0,-4-1 0,4 1 0,-4-1 0,0 1 0,-1-1 0,0 1 0,-4-1 0,9 1 0,-9-1 0,8-4 0,-8 3 0,9-3 0,-9 0 0,4 4 0,0-4 0,1 0 0,0 4 0,4-4 0,-4 0 0,4 4 0,10-3 0,-1 4 0,2 0 0,-5-4 0,1 3 0,-5-3 0,10 0 0,-9 3 0,3-4 0,-5 1 0,0 2 0,0-7 0,0 4 0,-1-5 0,1 0 0,0 0 0,0 0 0,0 0 0,-5 0 0,3 0 0,-7 0 0,2 0 0,-4 0 0,5 0 0,-4 0 0,4 0 0,-1 0 0,-3-4 0,-1-1 0,-1 0 0,-3-3 0,4 3 0,0-4 0,-1 0 0,-3 0 0,3 5 0,-7-4 0,3 3 0,0 0 0,-3-3 0,7 2 0,-7-3 0,7 4 0,-3-3 0,3 4 0,1-1 0,-1 1 0,-7 4 0,-6 4 0,-4 1 0,-9 4 0,7 5 0,-3-4 0,4 9 0,1-4 0,-1 5 0,0 0 0,0 0 0,0-1 0,0 1 0,-1 0 0,1 6 0,-1 1 0,5 5 0,-3 1 0,7-1 0,-7 1 0,7 0 0,-2-1 0,4 1 0,0-1 0,0 1 0,0-6 0,0 4 0,0-10 0,0 5 0,0-6 0,0 0 0,0-5 0,4 3 0,1-8 0,5 9 0,-5-9 0,3 4 0,-7 0 0,3-4 0,-4 9 0,0-4 0,0 4 0,0 1 0,0 0 0,0 6 0,0 1 0,0 12 0,0-5 0,0 12 0,0 2 0,0 1 0,-6 13 0,-1-5 0,0 0 0,-4 5 0,9-13 0,-9 6 0,10-7 0,-5-7 0,6-2 0,0 0 0,0 4 0,0-7 0,0-2 0,0-14 0,0 0 0,5 0 0,0-5 0,5 3 0,-1-7 0,0 2 0,-4-4 0,3 0 0,-3 0 0,4 0 0,0 0 0,0 0 0,-4 0 0,3 0 0,-3 0 0,4 0 0,-4 0 0,3 0 0,-7 0 0,7 0 0,-7 5 0,3-4 0,0 4 0,-3-5 0,3 8 0,0-1 0,-3 3 0,8 0 0,-8-4 0,4 5 0,-1-5 0,-3 4 0,7-9 0,-7 8 0,7-7 0,-7 2 0,7-4 0,-7 5 0,3-4 0,0 4 0,-3-5 0,7 0 0,-4 0 0,5 0 0,0-5 0,-4 4 0,2-7 0,-6 7 0,7-7 0,-7 7 0,7-7 0,-3 3 0,3 0 0,0-3 0,-3 6 0,3-6 0,-4 3 0,4-4 0,0 0 0,-3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40.28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24575,'19'0'0,"-3"0"0,-7 0 0,0 0 0,0 0 0,0 0 0,0 0 0,0 0 0,0 0 0,0 0 0,0 0 0,0 0 0,0 0 0,0 0 0,0 0 0,0 0 0,0 0 0,-1 0 0,-3 0 0,-1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8:27:5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24575,'0'13'0,"0"2"0,0 5 0,0-1 0,0 1 0,0-5 0,0 4 0,0-4 0,0 0 0,0 4 0,0-4 0,0 0 0,0 3 0,0-8 0,0 9 0,-4-9 0,3 4 0,-3-5 0,4 0 0,0 0 0,0 0 0,0 0 0,0-1 0,0 1 0,0-1 0,0 1 0,0-1 0,0 1 0,0-1 0,0 1 0,0 0 0,0 0 0,0-1 0,0 1 0,0 0 0,0 0 0,0 0 0,0-1 0,0 1 0,0 0 0,0 0 0,0 0 0,0 0 0,4 0 0,-3 0 0,3 0 0,-4 0 0,4 0 0,-3 0 0,3 0 0,-4 0 0,4 0 0,-3 0 0,3 0 0,-4 0 0,4 0 0,-3-1 0,3 1 0,0 0 0,-3 0 0,3 0 0,-4 0 0,4-5 0,-3 4 0,3-3 0,0 4 0,-3-1 0,3 1 0,0 0 0,1-1 0,-1 1 0,4 0 0,-3-4 0,-1 2 0,4-6 0,-7 7 0,7-3 0,-7 4 0,7-4 0,-7 3 0,7-7 0,-7 7 0,3-7 0,-4 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8:27:59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 24575,'4'-4'0,"1"-4"0,4 3 0,0-4 0,0 0 0,-1 0 0,1 1 0,0 3 0,-5-3 0,4 3 0,-3 0 0,0-3 0,3 7 0,-7-7 0,7 7 0,-7-7 0,7 7 0,-3-6 0,0 2 0,2 0 0,-2-2 0,4 2 0,-1 0 0,0-2 0,0 6 0,1-3 0,-1 4 0,0 0 0,1 0 0,-1 0 0,1 0 0,-5-3 0,4 2 0,-7-3 0,3 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8:31:13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0 199 24575,'99'-1'0,"-1"0"0,1 0 0,-1-1 0,1 1 0,0 0 0,-1 0 0,1-1 0,0 1 0,-1 0 0,1 0 0,-1-1 0,1 1 0,0 0 0,-1 0 0,1 0 0,0-1 0,-1 1 0,1 0 0,-1 0 0,1-1 0,0 1 0,-1 0 0,1 0 0,0-1 0,-1 1 0,1 0 0,-1 0 0,1-1 0,0 1 0,-1 0 0,1 0 0,-1 0 0,1-1 0,0 1 0,-1 0 0,1 0 0,0-1 0,-1 1 0,1 0 0,-1 0 0,1-1 0,0 1 0,-1 0 0,1 0 0,0-1 0,-1 1 0,1 0 0,-1 0 0,1 0 0,0-1 0,-1 1 0,1 0 0,-1 0 0,1-1 0,0 1 0,-1 0 0,7 0 0,2 0 0,2 0 0,1 1 0,2-1 0,0 1 0,2-1 0,1 1 0,1 0 0,0 0 0,1 0 0,0 0 0,0 0 0,0 0 0,0 0 0,0 0 0,0 0 0,-1 0 0,-1 0 0,-1 0 0,0 0 0,-2 0 0,-1 0 0,-2 0 0,-1 0 0,-2 0 0,-2-1 0,-2 1 0,-2-1 0,-3 0 0,-2 1 0,-2-1 0,-4 0 0,-2-1 0,-4 1 0,-3 0 0,-3-1 0,-4 0 0,-3 0 0,-5-1 0,-3 1 0,-5-1 0,-4 0 0,-4 0 0,-5 0-949,67-10 1,-27-2-1,-17 1 1,-8 3 948,2 3 0,-12 2 1179,7-1-1179,-1 1 621,-7 1-621,-1 4 0,-6-5 0,-2 6 1994,-6 0-1994,-1 0 0,-5 0 0,-1 0 0,-1 0 0,-3 0 0,3 0 0,-5 0 0,-5 0 0,4 0 0,-4 0 0,0 0 0,-2 0 0,-4 0 0,0 0 0,0 0 0,0 0 0,-4 0 0,-1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18:31:17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3287 24575,'30'0'0,"20"0"0,1 0 0,6 0-1749,3 0 1,4 0 1748,28 0 0,2 0 0,-21 0 0,0 0-1645,21 0 1,8 0 1644,-11 0 0,6 0 0,-2 0-622,-9 0 1,-1 0 0,5 0 621,0 0 0,6 0 0,-1 0 0,-8 0 0,-7 0 0,-6 0 0,3 0 0,16-1 0,3 0 0,4 3 0,-14 2 0,4 3 0,0 1 0,0-3-854,-4-3 0,-2-2 1,2 1-1,3 2 854,-2 4 0,4 3 0,2 0 0,-2 1 0,-4-4 0,7-2 0,-3-2 0,-2 0 0,-3 2 0,12 5 0,-4 1 0,2-1 0,-18-3 0,2-2 0,1 0 0,1 0 0,6 1 0,1 0 0,1-1 0,-1 1 0,-2-1 0,-1 1 0,0 0 0,1-1-284,3 1 1,1 0 0,0 0 0,-3-1 283,-9-2 0,-2 0 0,-1 0 0,-5 0 19,3 0 1,-4 0 0,3-1-20,19-2 0,3 0 0,-3 0 0,-15 0 0,-3 0 0,1 0 0,3 0 0,0 0 0,-1 0 246,-8 0 0,-1 0 1,0 0-247,0 0 0,1 0 0,-1 0 0,1 0 0,-1 0 0,0 0 0,1 0 0,-1 0 0,1 0 0,-1 0 0,0 0 0,1 0 0,-1-3 0,1 0 0,-1 0 0,0 0 0,1 0 0,-1-1 0,0-2 0,1 0 0,-1-1 0,5-2 0,0-1 0,0 1 0,-3 2 0,-1 1 0,1-2 0,3-3 0,0-3 0,-1 3 0,-2 3 0,-2 2 0,0-1 0,29-6 0,-2 0 1025,-5 0 1,-2 0-1026,0 4 0,-2-1 0,-9-3 0,-1 1 0,10 3 0,2 1 0,1-1 0,0 0 506,6 0 0,3 0-506,-31 2 0,2 1 0,0 0 0,-1-1 0,1 1 0,-1 0 0,29 1 0,-1 0 480,-7-4 1,-1 2-481,-6 6 0,-2 0 0,-4-6 0,-1-1 513,-5 3 1,-1 1-514,0 0 0,-1-1 0,-4-3 0,-2 2 1254,37 4-1254,-44-5 0,-1 1 0,23 4 0,15-11 0,-10 5 0,-7-5 0,-10 0 2211,-11-5-2211,-6 5 2070,-7-8-2070,-2 3 1345,-7-4-1345,1 0 469,22-16-469,-17 12 0,19-19 0,-18 21 0,-2-11 0,4 5 0,2-7 0,-6 1 0,13-3 0,-14 10 0,6-7 0,-15 13 0,6-4 0,-16 6 0,7 1 0,-9 0 0,1 0 0,-2 5 0,-4-4 0,-1 4 0,1-1 0,-1-2 0,1-6 0,0 1 0,-5-5 0,0 8 0,0-6 0,-4 5 0,4-5 0,-5 0 0,4 5 0,-3-11 0,4 5 0,-1-5 0,-2-1 0,2 0 0,-4 0 0,0-6 0,0 5 0,0-12 0,0 12 0,0-12 0,0 11 0,0-11 0,0 12 0,0-5 0,0-1 0,0 6 0,0-26 0,0 22 0,0-16 0,0 27 0,0-5 0,0 5 0,0 0 0,0-4 0,0 9 0,0-9 0,0 10 0,0-11 0,0 11 0,0-5 0,0 1 0,-4 3 0,3-3 0,-8-1 0,7 4 0,-3-3 0,1 5 0,3 0 0,-4 0 0,1 0 0,3 0 0,-4 0 0,1 0 0,3 0 0,-4 0 0,5 0 0,-4-9 0,3 7 0,-4-7 0,1 9 0,3 0 0,-8 0 0,8 5 0,-4-4 0,1 9 0,3-4 0,-8 0 0,4 4 0,0-4 0,-4 0 0,4 4 0,-4-4 0,4 5 0,-4-1 0,4 1 0,-4 0 0,4 0 0,-3 0 0,3-5 0,-5 4 0,1-4 0,0 5 0,-5-9 0,8 6 0,-7-10 0,8 11 0,-5-3 0,5 0 0,-3 4 0,3-4 0,0 0 0,-3 4 0,7-4 0,-7 5 0,7 0 0,-7 0 0,7-1 0,-7 5 0,7-3 0,-3 3 0,0-4 0,3 0 0,-3 1 0,4-1 0,3 4 0,2 2 0,4 3 0,-1 0 0,6 0 0,1 0 0,5 0 0,-5 0 0,4 0 0,1 0 0,2 0 0,9 0 0,-10 0 0,10 0 0,3 5 0,0-4 0,12 10 0,-5-10 0,6 10 0,1-10 0,7 10 0,1-4 0,17 0 0,10 5 0,-13-10 0,18 4 0,-12 1 0,1-5 0,22 11 0,-31-12 0,22 12 0,-15-12 0,8 12-422,-27-9 0,0 1 422,35 9 0,-30-10 0,0 1 0,33 7 0,-43-11 0,1 0 0,1 2 0,-2 0 0,35-3 0,4 6 0,-7-4 0,2 4-328,-1-6 328,-3 0 0,-15 6 0,7-5 0,-9 10 0,0-9 0,0 4 0,-7-6 830,5 0-830,-13 0 342,14 0-342,-14 0 0,13 0 0,-13 0 0,6 0 0,-7 0 0,-1 0 0,-6 0 0,5 0 0,-12 0 0,5 0 0,-12 0 0,4 0 0,-4 0 0,0 0 0,5 0 0,-11 0 0,10 0 0,-4 0 0,6 0 0,14 0 0,-11 0 0,11 0 0,-8 0 0,-4 0 0,10-6 0,-4 5 0,7-10 0,-1 5 0,-6-6 0,5 0 0,-12 1 0,12-1 0,-12 1 0,5 0 0,-12 5 0,4-4 0,-9 4 0,3 0 0,-5-3 0,5 8 0,-3-8 0,3 4 0,-5-6 0,14 1 0,-10 0 0,10 4 0,-8-4 0,-5 5 0,5-1 0,-1-4 0,-4 5 0,5-1 0,-6-3 0,5 8 0,-4-8 0,11 3 0,-11-4 0,4 4 0,-5-3 0,0 3 0,0 0 0,-5 2 0,4-1 0,-9 4 0,4-3 0,-5 4 0,-4-4 0,-1 3 0,-4-3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42.32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24575,'5'29'0,"-2"-6"0,-3-4 0,0-4 0,0 5 0,0 0 0,0 0 0,0 0 0,0-4 0,0 2 0,0-2 0,0-1 0,0 4 0,0-4 0,0 5 0,0-5 0,0 4 0,0-4 0,0 1 0,0-2 0,0 0 0,0 1 0,0 0 0,0 4 0,0-4 0,0 0 0,0 4 0,0-3 0,0-1 0,0 4 0,0-4 0,5 5 0,-4-5 0,3 4 0,-4-4 0,5 5 0,-4 1 0,3-6 0,-4 4 0,0-4 0,0 0 0,0 4 0,0-9 0,0 9 0,0-8 0,0 3 0,5-1 0,-4-2 0,4 3 0,-1-1 0,-3-3 0,3 3 0,-4-4 0,0 0 0,0 0 0,0 1 0,3-2 0,-2 1 0,3-1 0,0 1 0,-3-1 0,2 1 0,-3-1 0,0 1 0,4-5 0,-3 4 0,7-7 0,-7 6 0,3-2 0,-4 3 0,0 0 0,4-3 0,-3 3 0,2-4 0,-3 5 0,0-1 0,4-3 0,-3 2 0,3-2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44.03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24575,'0'29'0,"0"-5"0,0 7 0,0-3 0,0 5 0,0 0 0,0 0 0,0 0 0,0 0 0,0 0 0,0-6 0,0 5 0,5-5 0,-3 1 0,7 3 0,-7-4 0,3 1 0,-1 3 0,-2-9 0,3 9 0,-1-9 0,-3 4 0,4-6 0,0 6 0,-4-5 0,4 5 0,-1-6 0,-3-4 0,4 3 0,-5-4 0,0 0 0,0-1 0,0-5 0,4 5 0,-3-4 0,4 9 0,-5-9 0,0 9 0,0-8 0,0 3 0,0-5 0,0 0 0,0 0 0,0 4 0,4-7 0,-3 2 0,3-8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45.5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24575,'24'0'0,"-5"0"0,0 0 0,-9 0 0,9 0 0,-4 0 0,1 0 0,3 0 0,-4 0 0,0 0 0,4 0 0,-9 0 0,9 0 0,-9 0 0,4 0 0,-5 0 0,0 0 0,1 0 0,-1 0 0,0 0 0,0 4 0,0-3 0,0 3 0,0-4 0,0 0 0,0 0 0,0 0 0,0 0 0,-4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47.16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9 24575,'24'-4'0,"-6"0"0,1 4 0,-9 0 0,4 0 0,0 0 0,-4 0 0,4 0 0,-5 0 0,0 0 0,1 0 0,-1 0 0,0 0 0,0 0 0,0 0 0,0 0 0,-1 0 0,1 0 0,0 0 0,-1 0 0,-3 0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48.58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24575,'0'26'0,"0"-4"0,0-13 0,0 5 0,0 2 0,0 4 0,0-5 0,0 4 0,0-9 0,0 9 0,0 2 0,0-4 0,0 7 0,0-3 0,0 7 0,0 5 0,0-6 0,0 5 0,0-11 0,0 5 0,0 0 0,0-4 0,0 3 0,0 1 0,0-4 0,0 4 0,0 0 0,0-5 0,0 5 0,5-6 0,1 6 0,-1-4 0,0 4 0,-5-6 0,5 0 0,-4 6 0,7-10 0,-7 9 0,3-10 0,-4 5 0,0 0 0,0 1 0,4-6 0,-3 4 0,3-4 0,-4 0 0,0 4 0,0-9 0,0 4 0,0-5 0,0 1 0,0-1 0,0 0 0,0 0 0,0 0 0,4 0 0,1-4 0,0-1 0,-1-4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56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36 24575,'25'0'0,"-2"0"0,3 0 0,2 0 0,5 0 0,64 0 0,-34 0 0,-5 0 0,-1 0 0,1 0 0,5-5 0,-13 3 0,5-9 0,-7 10 0,-6-10 0,-3 10 0,-6-4 0,1 5 0,-1 0 0,-6 0 0,-1 0 0,-6 0 0,0 0 0,0 0 0,-5 0 0,-1 0 0,0 0 0,-3 0 0,3 0 0,-5 0 0,5 0 0,-4 0 0,4 0 0,-5 0 0,0 0 0,0 0 0,0 0 0,0 0 0,0 0 0,1 0 0,-1 0 0,0 0 0,0 0 0,0 0 0,0 0 0,0 0 0,0 0 0,0 0 0,0 0 0,5 0 0,1 0 0,-1 0 0,5 0 0,-9 0 0,9 0 0,-4 0 0,5 0 0,1 0 0,-6 0 0,4 0 0,-4 0 0,5 0 0,6 0 0,-5 0 0,5 0 0,-6 0 0,1 0 0,-1 0 0,0 0 0,0 0 0,0 0 0,0 0 0,-5 0 0,4 0 0,-4 0 0,1 0 0,3 0 0,-9 0 0,9 0 0,0 0 0,2 0 0,-2 0 0,0 0 0,-8 0 0,3 0 0,0 0 0,-4 0 0,4 0 0,-5 0 0,0 0 0,0 0 0,0 0 0,0 0 0,1 0 0,-1 0 0,5 0 0,-4 0 0,4 0 0,-5 0 0,0 0 0,0 0 0,0 0 0,0 0 0,0 0 0,1 0 0,-2 0 0,1 0 0,-4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59.8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24575,'0'18'0,"0"3"0,0-6 0,0 11 0,0 1 0,0 6 0,0 7 0,0-5 0,0 11 0,0-5 0,0 0 0,0 6 0,0-6 0,5 7 0,-4-6 0,9-3 0,-8 1 0,7-5 0,-7 4 0,3-5 0,-1-7 0,-3 4 0,4-3 0,-5 5 0,4-6 0,-3 5 0,4-11 0,-5 11 0,0-10 0,5 9 0,-4-9 0,4 4 0,-5-6 0,0 0 0,0 0 0,4 0 0,-3 0 0,4 0 0,-5 0 0,0-4 0,0 3 0,4-4 0,-3 5 0,4 0 0,-5 0 0,4 9 0,-3-7 0,8 7 0,-8-13 0,4 3 0,-5-4 0,4 5 0,-2 6 0,2-5 0,0 5 0,-2 0 0,2-4 0,-4 9 0,5-3 0,-4 5 0,4 0 0,-5 0 0,5 0 0,-4 0 0,4 0 0,-5 0 0,0 0 0,0 0 0,0 0 0,0 22 0,0-17 0,0 23 0,0-26 0,0 11 0,0-4 0,0 6 0,0 0 0,0 0 0,0 0 0,0 0 0,0-7 0,0-1 0,0-7 0,0 0 0,0 0 0,0 0 0,0-5 0,0 3 0,0-9 0,0 10 0,0-11 0,0 11 0,5-11 0,-4 5 0,3 0 0,-4 5 0,0 2 0,0-2 0,0 1 0,0-5 0,0 6 0,0 0 0,0 0 0,0 0 0,0-6 0,0 12 0,0-16 0,0 15 0,0-10 0,0 5 0,0 0 0,0 0 0,0 0 0,0-6 0,0 5 0,0-11 0,0 11 0,0-10 0,0 3 0,0 1 0,0-4 0,0 13 0,0-13 0,0 7 0,0-9 0,0-5 0,0 4 0,0-3 0,0-1 0,0 4 0,0-4 0,0 5 0,0-5 0,0 4 0,0-4 0,0 5 0,0-4 0,0 3 0,0-4 0,0 5 0,0 0 0,0 0 0,0 0 0,0 0 0,0 0 0,0 1 0,0-6 0,0 13 0,0-11 0,0 7 0,0-5 0,0-9 0,0 4 0,0-5 0,0 1 0,0-1 0,0 0 0,-7-4 0,5-1 0,-6-4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1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24575,'8'0'0,"7"0"0,16 0 0,2 0 0,14 0 0,-3 0 0,19 0 0,-6 0 0,8 0 0,0 0 0,1 0 0,-1 0 0,-8 0 0,-1 0 0,-15 0 0,6 0 0,-13 0 0,6 0 0,-7 0 0,0 0 0,0 0 0,0 0 0,-5 0 0,3 0 0,-9 0 0,9 0 0,-9 0 0,4 0 0,-6 0 0,0 0 0,-5 0 0,4 0 0,-4 0 0,5 0 0,-4 0 0,3 0 0,-4 0 0,0 0 0,-1 0 0,0 0 0,-4 0 0,4 0 0,0 0 0,-3 0 0,3 0 0,-5 0 0,0 0 0,4 0 0,-3 0 0,3 0 0,-4 0 0,0 0 0,0 0 0,0 0 0,1 0 0,-1 0 0,-1 0 0,1 0 0,0 0 0,-1 0 0,1 0 0,-1 0 0,-3 0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9:02.8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24575,'0'24'0,"0"1"0,0 8 0,0 7 0,0 2 0,0 6 0,0 0 0,0 7 0,0 3 0,0 7 0,0-8 0,0 6 0,0-13 0,0 14 0,0-14 0,0 5 0,5-7 0,-4 0 0,5-6 0,-1-3 0,-4 1 0,9-5 0,-9 5 0,9-7 0,-9 0 0,9 6 0,-9-4 0,10 5 0,-10-7 0,4 0 0,0 0 0,-4-5 0,4 3 0,-5-4 0,4 1 0,-3-2 0,4-6 0,-5 6 0,0-5 0,4 5 0,-3-6 0,4 6 0,-5-5 0,4 5 0,-3 0 0,4-4 0,-5 4 0,0 0 0,0-5 0,4 5 0,-3-6 0,4 0 0,-5 0 0,0 0 0,5 6 0,-4-4 0,4 13 0,-5-7 0,0 2 0,0-4 0,0 0 0,0-4 0,0 9 0,0-9 0,0 9 0,0-3 0,0-1 0,0 5 0,0-5 0,0 6 0,0 7 0,0-6 0,0 6 0,0-7 0,0 0 0,0 0 0,0 1 0,0-1 0,0 9 0,0-7 0,0 7 0,0-9 0,0-6 0,0 5 0,0-10 0,0 9 0,0-9 0,0 4 0,0-6 0,0 6 0,0-5 0,0 11 0,0-11 0,-5 5 0,4 0 0,-3-4 0,4 9 0,0-9 0,0 9 0,0-9 0,0 10 0,-5-11 0,4 11 0,-4-5 0,5 6 0,-5 7 0,4 9 0,-5 2 0,1 5 0,4-15 0,-5 5 0,1-4 0,3 6 0,-3 8 0,5-6 0,0 5 0,-5-7 0,3 0 0,-3 1 0,5-8 0,0 5 0,0-11 0,0 12 0,0-18 0,0 9 0,0-11 0,0 6 0,0 0 0,0-5 0,0 3 0,0 0 0,0-3 0,0 1 0,0-9 0,0 0 0,0 0 0,0-5 0,0 4 0,0-3 0,0-1 0,0 4 0,0-9 0,0 9 0,0-9 0,0 4 0,0 0 0,0-3 0,0 7 0,0-7 0,0 8 0,0-9 0,0 4 0,0 0 0,0-4 0,0 4 0,0-5 0,0 0 0,0 1 0,0 3 0,0-3 0,0 3 0,0-4 0,0 0 0,-9 1 0,7-5 0,-7-1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9:08.9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24575,'40'0'0,"-6"0"0,8 0 0,-9 0 0,7 0 0,-5 0 0,11 0 0,-4 0 0,-1 0 0,5 0 0,-11 0 0,12 0 0,-13 0 0,6 0 0,0 0 0,-5 0 0,-1 0 0,-3 0 0,-9 0 0,4 0 0,-6 0 0,6 0 0,-5 0 0,5 0 0,-11 0 0,4 0 0,-4 0 0,5 0 0,1 0 0,-6 0 0,4 0 0,-9 0 0,9 0 0,-9 0 0,9 0 0,-9 0 0,9 0 0,-8 0 0,3 0 0,0 0 0,-4 0 0,4 0 0,0 0 0,-4 0 0,4 0 0,0 0 0,-3 0 0,7 5 0,-2-4 0,-1 4 0,4-5 0,-4 0 0,5 4 0,-5-3 0,4 4 0,-4-5 0,6 0 0,-1 4 0,-5-3 0,4 4 0,-4-5 0,5 0 0,-5 0 0,4 0 0,-8 0 0,7 0 0,-7 0 0,8 0 0,-5 0 0,1 0 0,3 0 0,-8 0 0,4 0 0,-4 0 0,-1 0 0,0 0 0,0 0 0,0 0 0,0 0 0,0 0 0,0 0 0,0 0 0,0 0 0,-5 3 0,0 2 0,-4 4 0,0-4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9:13.3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0 159 24575,'31'0'0,"0"0"0,2 0 0,6 0 0,-4 0 0,19 0 0,-11 0 0,13 0 0,-8 0 0,0 0 0,0 0 0,0 0 0,0 0 0,1 0 0,-1 0 0,0 0 0,0 0 0,0 0 0,0 0 0,0 0 0,0 0 0,0 0 0,0 0 0,0 0 0,1 0 0,-8 0 0,5 0 0,-11 0 0,5 0 0,-7 0 0,0 0 0,0-5 0,0 4 0,0-4 0,-5 5 0,3 0 0,-9 0 0,9 0 0,-3 0 0,5 0 0,-6 0 0,-1 0 0,0 0 0,-5 0 0,11 0 0,-5-5 0,1 4 0,3-4 0,-9 5 0,9 0 0,-3-5 0,14 4 0,-7-4 0,1 5 0,-4-5 0,-5 4 0,1-4 0,3 5 0,-9 0 0,9-5 0,-3 3 0,-1-3 0,5 5 0,-11 0 0,11 0 0,-11-4 0,11 3 0,-10-4 0,9 5 0,-9 0 0,10 0 0,-11 0 0,11 0 0,-5 0 0,0 0 0,5 0 0,-10 0 0,24 0 0,-21-4 0,21 3 0,-24-4 0,10 5 0,-11 0 0,5-4 0,0 2 0,-5-2 0,5 4 0,0 0 0,-4 0 0,4 0 0,-6 0 0,6 0 0,-5 0 0,5 0 0,-6 0 0,0 0 0,0 0 0,1 0 0,-1 0 0,0 0 0,-5 0 0,13 0 0,-11 0 0,12 0 0,-9 0 0,1 0 0,-1 0 0,0 0 0,0 0 0,6 0 0,-5 0 0,5-5 0,-6 4 0,0-3 0,1 4 0,4 0 0,-3 0 0,10 0 0,-11 0 0,11 0 0,-11 0 0,11 0 0,-10 0 0,9-5 0,-9 3 0,4-2 0,-1 4 0,-3 0 0,4 0 0,3 0 0,-7 0 0,7 0 0,-13 0 0,3 0 0,-4 0 0,0 0 0,4 0 0,-4-5 0,0 4 0,4-4 0,-4 5 0,6 0 0,-6 0 0,4 0 0,-4 0 0,0-4 0,4 3 0,-4-3 0,5 4 0,0-4 0,1 2 0,-1-2 0,0 4 0,0-5 0,6 4 0,10-3 0,-6 4 0,10 0 0,-13 0 0,7 0 0,-1 0 0,-6 0 0,5 0 0,-11 0 0,11-5 0,-11 3 0,5-2 0,-6 4 0,0 0 0,0 0 0,1 0 0,-6 0 0,4 0 0,-9 0 0,4 0 0,-5 0 0,5 0 0,0 0 0,1 0 0,-2 0 0,-3 0 0,-1 0 0,0 0 0,0 0 0,5 0 0,-4 0 0,4 0 0,-5 0 0,0 0 0,0 0 0,5 0 0,-3 0 0,8 0 0,-4 0 0,0 0 0,10 0 0,-14 0 0,20 0 0,-14 0 0,8 0 0,-4 0 0,-1 0 0,6 0 0,-5 4 0,5-3 0,-2 7 0,-3-7 0,-2 4 0,0-5 0,-8 0 0,7 0 0,-7 0 0,8 4 0,-9-3 0,4 3 0,0-4 0,-4 0 0,4 0 0,-5 0 0,0 0 0,0 0 0,1 0 0,-1 0 0,0 0 0,0 0 0,-1 0 0,-7 4 0,-7 2 0,0-2 0,-3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9:16.4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24575,'50'0'0,"14"0"0,-19 0 0,20 0 0,18 0 0,4 0-557,-35 0 1,1 0 556,-1 0 0,0 0 0,1 0 0,-1 0 0,7 0 0,-3 0-17,19 0 17,-16 0 0,-1 0 0,18 0 0,-24 3 0,1 0 0,-1 1 0,-1 1 0,35 9 0,7 0 0,-40-6 0,-2-1 0,22 1 0,26-1 0,-22-1 0,10-4 0,6 11 0,-18-12 0,7 12 0,-15-12 0,7 5 0,-17-6 0,-1 0 0,0 0 0,-6 0 827,5 0-827,-7 0 303,0 0-303,0 0 0,1 0 0,-1 6 0,0-5 0,7 4 0,-5-5 0,6 0 0,-1 0 0,-11 0 0,10 0 0,-13 0 0,1 0 0,-3 0 0,-6 0 0,7 0 0,-5 0 0,-1 0 0,-3 0 0,-3 0 0,-1 0 0,5 0 0,-5 0 0,0 0 0,14 0 0,-12 0 0,13 0 0,-9 0 0,7 0 0,-5 0 0,5 0 0,-1 0 0,-4 0 0,12 0 0,-13 0 0,13 0 0,-12 0 0,11 0 0,-11 0 0,4 0 0,1 0 0,-5 0 0,5 0 0,-7 0 0,0 0 0,0 0 0,0 0 0,0 0 0,0 0 0,0 0 0,0 0 0,7 0 0,-5 0 0,11 0 0,17 0 0,-10-5 0,17 4 0,-22-10 0,0 4 0,0 0 0,0-3 0,-6 8 0,4-3 0,-11 0 0,5 4 0,-7-9 0,-6 9 0,5-4 0,-11 0 0,5 4 0,0-4 0,-5 5 0,5-4 0,-6 3 0,0-4 0,1 5 0,-6-4 0,9 3 0,-3-3 0,6 4 0,-3 0 0,-4-5 0,0 4 0,-4-3 0,-2 4 0,-5 0 0,0-4 0,0 3 0,0-3 0,0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24575,'8'0'0,"7"0"0,16 0 0,2 0 0,14 0 0,-3 0 0,19 0 0,-6 0 0,8 0 0,0 0 0,1 0 0,-1 0 0,-8 0 0,-1 0 0,-15 0 0,6 0 0,-13 0 0,6 0 0,-7 0 0,0 0 0,0 0 0,0 0 0,-5 0 0,3 0 0,-9 0 0,9 0 0,-9 0 0,4 0 0,-6 0 0,0 0 0,-5 0 0,4 0 0,-4 0 0,5 0 0,-4 0 0,3 0 0,-4 0 0,0 0 0,-1 0 0,0 0 0,-4 0 0,4 0 0,0 0 0,-3 0 0,3 0 0,-5 0 0,0 0 0,4 0 0,-3 0 0,3 0 0,-4 0 0,0 0 0,0 0 0,0 0 0,1 0 0,-1 0 0,-1 0 0,1 0 0,0 0 0,-1 0 0,1 0 0,-1 0 0,-3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24575,'5'-2'0,"-1"3"0,-4 13 0,0-4 0,0 4 0,0-5 0,0 5 0,0-3 0,0 8 0,0-9 0,0 4 0,0-5 0,0 0 0,0 0 0,0 0 0,0 0 0,0 1 0,0-1 0,0 0 0,0 0 0,0 0 0,0-1 0,0 2 0,0-1 0,0 0 0,0 0 0,0 0 0,0 0 0,0 0 0,0 0 0,0-4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24575,'23'0'0,"5"0"0,-1 0 0,13 0 0,1 0 0,7 0 0,-6 0 0,4 0 0,-11 0 0,4 0 0,1 0 0,-5 0 0,5 0 0,-7 0 0,0 0 0,0 0 0,-6 0 0,5 0 0,-5 0 0,6 0 0,0 0 0,-5 0 0,-3 0 0,-4 0 0,4 0 0,-3 0 0,-1 0 0,-2 0 0,-4 0 0,0 0 0,4 0 0,-9 0 0,4 0 0,-5 0 0,5 0 0,-3 0 0,3 0 0,-5 4 0,0-3 0,0 3 0,0-4 0,0 0 0,4 0 0,-3 0 0,3 0 0,-4 0 0,0 0 0,0 0 0,0 0 0,0 0 0,0 0 0,0 0 0,0 0 0,0 0 0,0 0 0,0 0 0,-1 0 0,1 0 0,0 0 0,-1 0 0,1 0 0,-1 0 0,0 0 0,0 0 0,1 0 0,-1 0 0,1 0 0,-1 0 0,1 0 0,-1 0 0,0 0 0,-3 4 0,-1-3 0,-4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24575,'0'13'0,"0"1"0,0 5 0,0 1 0,0 1 0,0-6 0,0 4 0,0-9 0,0 9 0,0-9 0,0 4 0,0-5 0,0 5 0,0-3 0,0 3 0,0 0 0,0-4 0,0 4 0,0-5 0,0 0 0,0 0 0,0 0 0,0 0 0,0 1 0,0-1 0,0 0 0,0 0 0,0 0 0,0 0 0,0 0 0,0 0 0,0 0 0,4 0 0,-3 0 0,4 1 0,-5-1 0,0 0 0,0 0 0,0 0 0,0 0 0,4 0 0,-3 0 0,2 0 0,-3 0 0,0 0 0,0 0 0,0-1 0,4 1 0,-3 0 0,3 0 0,-4 0 0,0 0 0,0-1 0,4-3 0,-3 3 0,3-3 0,0 0 0,-3 2 0,3-2 0,-4 3 0,0 0 0,0 1 0,0-1 0,4-3 0,-3-2 0,3-3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24575,'24'0'0,"8"0"0,9 0 0,7 0 0,-6 0 0,29 0 0,-7 0 0,21 0 0,-3 0 0,-7 0-538,19 0 538,1 0 0,-22 0 0,24 0 0,-24 0 0,14 0-114,-12 0 114,-12 0 0,-13 0 0,6 0 0,-20 0 0,2 0 534,-21 0-534,7 0 118,-13 0-118,3 0 0,-5 0 0,0 4 0,0-3 0,-1 3 0,-3 0 0,-1-3 0,-4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24575,'0'8'0,"0"6"0,0 1 0,0 5 0,0 0 0,0 6 0,0 2 0,0-1 0,0-1 0,0 0 0,0 8 0,0 0 0,0 6 0,0-7 0,0 0 0,0 7 0,0 1 0,0 7 0,0 26 0,0-12 0,0 6 0,0-6 0,0-3 0,0 8 0,0 6 0,0-8 0,0 0 0,0 1 0,0-1 0,0-8 0,0-1 0,0-8 0,0 0 0,0-7 0,0 5 0,0-11 0,0 5 0,0-7 0,0 0 0,0-6 0,0 5 0,0-11 0,0 5 0,0-6 0,0 1 0,0-6 0,0 4 0,0-4 0,0 0 0,0-1 0,0-5 0,0 0 0,3-4 0,2-1 0,0-4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15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24575,'5'-2'0,"-1"3"0,-4 13 0,0-4 0,0 4 0,0-5 0,0 5 0,0-3 0,0 8 0,0-9 0,0 4 0,0-5 0,0 0 0,0 0 0,0 0 0,0 0 0,0 1 0,0-1 0,0 0 0,0 0 0,0 0 0,0-1 0,0 2 0,0-1 0,0 0 0,0 0 0,0 0 0,0 0 0,0 0 0,0 0 0,0-4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24575,'3'0'0,"5"0"0,17 0 0,9 0 0,7 0 0,0 0 0,31 0 0,-31 0 0,38 0 0,-28 0 0,22 0 0,-5 0 0,5 0 0,-8 0 0,-7 0 0,-3 0 0,-7 0 0,-6 0 0,-3 0 0,-6 0 0,-5 0 0,3 0 0,-9 0 0,10 0 0,-11 0 0,11 0 0,-5 0 0,0 0 0,-1 0 0,-6 0 0,1 0 0,-1 0 0,-5 0 0,-1 0 0,0 0 0,-4 0 0,9 0 0,-9 0 0,4 0 0,-4 0 0,-1 0 0,0 0 0,0 0 0,0 0 0,0 0 0,0 0 0,0 0 0,0 0 0,-5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24575,'0'30'0,"0"-2"0,0-8 0,0 0 0,0 0 0,0 0 0,0 0 0,0-5 0,0 4 0,0-4 0,0 1 0,0 3 0,0-9 0,0 9 0,0-9 0,0 4 0,0 0 0,0-4 0,0 4 0,0 0 0,0-3 0,0 3 0,0-5 0,0 0 0,0 5 0,0-4 0,0 4 0,0-5 0,0 0 0,0 0 0,0 0 0,0 1 0,0-1 0,0 0 0,0 0 0,0 0 0,0 0 0,0 0 0,0 0 0,0 0 0,0 0 0,0 0 0,0 0 0,0 0 0,0 0 0,0 0 0,0 0 0,0 1 0,0-1 0,0 0 0,0 0 0,0 0 0,0 0 0,0 5 0,0-4 0,0 4 0,0-5 0,0 5 0,0-3 0,0 3 0,0-5 0,0 5 0,0-4 0,0 4 0,0 0 0,0-4 0,0 4 0,4-4 0,-3-1 0,4 0 0,-5 0 0,0 0 0,3 0 0,-2 0 0,3-1 0,-4-3 0,0-2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6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24575,'18'0'0,"-1"0"0,-8 0 0,0 0 0,0 0 0,0 0 0,0 0 0,0 0 0,0 0 0,1 0 0,-1 0 0,-1 0 0,2 0 0,-2 0 0,1 0 0,0 0 0,0 0 0,0 0 0,0 0 0,0 0 0,-1 0 0,1 0 0,-1 0 0,-3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24575,'19'0'0,"-3"0"0,-7 0 0,0 0 0,0 0 0,0 0 0,0 0 0,0 0 0,0 0 0,0 0 0,0 0 0,0 0 0,0 0 0,0 0 0,0 0 0,0 0 0,0 0 0,-1 0 0,-3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6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24575,'5'29'0,"-2"-6"0,-3-4 0,0-4 0,0 5 0,0 0 0,0 0 0,0 0 0,0-4 0,0 2 0,0-2 0,0-1 0,0 4 0,0-4 0,0 5 0,0-5 0,0 4 0,0-4 0,0 1 0,0-2 0,0 0 0,0 1 0,0 0 0,0 4 0,0-4 0,0 0 0,0 4 0,0-3 0,0-1 0,0 4 0,0-4 0,5 5 0,-4-5 0,3 4 0,-4-4 0,5 5 0,-4 1 0,3-6 0,-4 4 0,0-4 0,0 0 0,0 4 0,0-9 0,0 9 0,0-8 0,0 3 0,5-1 0,-4-2 0,4 3 0,-1-1 0,-3-3 0,3 3 0,-4-4 0,0 0 0,0 0 0,0 1 0,3-2 0,-2 1 0,3-1 0,0 1 0,-3-1 0,2 1 0,-3-1 0,0 1 0,4-5 0,-3 4 0,7-7 0,-7 6 0,3-2 0,-4 3 0,0 0 0,4-3 0,-3 3 0,2-4 0,-3 5 0,0-1 0,4-3 0,-3 2 0,3-2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6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24575,'0'29'0,"0"-5"0,0 7 0,0-3 0,0 5 0,0 0 0,0 0 0,0 0 0,0 0 0,0 0 0,0-6 0,0 5 0,5-5 0,-3 1 0,7 3 0,-7-4 0,3 1 0,-1 3 0,-2-9 0,3 9 0,-1-9 0,-3 4 0,4-6 0,0 6 0,-4-5 0,4 5 0,-1-6 0,-3-4 0,4 3 0,-5-4 0,0 0 0,0-1 0,0-5 0,4 5 0,-3-4 0,4 9 0,-5-9 0,0 9 0,0-8 0,0 3 0,0-5 0,0 0 0,0 0 0,0 4 0,4-7 0,-3 2 0,3-8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6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24575,'24'0'0,"-5"0"0,0 0 0,-9 0 0,9 0 0,-4 0 0,1 0 0,3 0 0,-4 0 0,0 0 0,4 0 0,-9 0 0,9 0 0,-9 0 0,4 0 0,-5 0 0,0 0 0,1 0 0,-1 0 0,0 0 0,0 4 0,0-3 0,0 3 0,0-4 0,0 0 0,0 0 0,0 0 0,0 0 0,-4 0 0,-1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6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9 24575,'24'-4'0,"-6"0"0,1 4 0,-9 0 0,4 0 0,0 0 0,-4 0 0,4 0 0,-5 0 0,0 0 0,1 0 0,-1 0 0,0 0 0,0 0 0,0 0 0,0 0 0,-1 0 0,1 0 0,0 0 0,-1 0 0,-3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7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24575,'0'26'0,"0"-4"0,0-13 0,0 5 0,0 2 0,0 4 0,0-5 0,0 4 0,0-9 0,0 9 0,0 2 0,0-4 0,0 7 0,0-3 0,0 7 0,0 5 0,0-6 0,0 5 0,0-11 0,0 5 0,0 0 0,0-4 0,0 3 0,0 1 0,0-4 0,0 4 0,0 0 0,0-5 0,0 5 0,5-6 0,1 6 0,-1-4 0,0 4 0,-5-6 0,5 0 0,-4 6 0,7-10 0,-7 9 0,3-10 0,-4 5 0,0 0 0,0 1 0,4-6 0,-3 4 0,3-4 0,-4 0 0,0 4 0,0-9 0,0 4 0,0-5 0,0 1 0,0-1 0,0 0 0,0 0 0,0 0 0,4 0 0,1-4 0,0-1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24575,'0'18'0,"0"3"0,0-6 0,0 11 0,0 1 0,0 6 0,0 7 0,0-5 0,0 11 0,0-5 0,0 0 0,0 6 0,0-6 0,5 7 0,-4-6 0,9-3 0,-8 1 0,7-5 0,-7 4 0,3-5 0,-1-7 0,-3 4 0,4-3 0,-5 5 0,4-6 0,-3 5 0,4-11 0,-5 11 0,0-10 0,5 9 0,-4-9 0,4 4 0,-5-6 0,0 0 0,0 0 0,4 0 0,-3 0 0,4 0 0,-5 0 0,0-4 0,0 3 0,4-4 0,-3 5 0,4 0 0,-5 0 0,4 9 0,-3-7 0,8 7 0,-8-13 0,4 3 0,-5-4 0,4 5 0,-2 6 0,2-5 0,0 5 0,-2 0 0,2-4 0,-4 9 0,5-3 0,-4 5 0,4 0 0,-5 0 0,5 0 0,-4 0 0,4 0 0,-5 0 0,0 0 0,0 0 0,0 0 0,0 22 0,0-17 0,0 23 0,0-26 0,0 11 0,0-4 0,0 6 0,0 0 0,0 0 0,0 0 0,0 0 0,0-7 0,0-1 0,0-7 0,0 0 0,0 0 0,0 0 0,0-5 0,0 3 0,0-9 0,0 10 0,0-11 0,0 11 0,5-11 0,-4 5 0,3 0 0,-4 5 0,0 2 0,0-2 0,0 1 0,0-5 0,0 6 0,0 0 0,0 0 0,0 0 0,0-6 0,0 12 0,0-16 0,0 15 0,0-10 0,0 5 0,0 0 0,0 0 0,0 0 0,0-6 0,0 5 0,0-11 0,0 11 0,0-10 0,0 3 0,0 1 0,0-4 0,0 13 0,0-13 0,0 7 0,0-9 0,0-5 0,0 4 0,0-3 0,0-1 0,0 4 0,0-4 0,0 5 0,0-5 0,0 4 0,0-4 0,0 5 0,0-4 0,0 3 0,0-4 0,0 5 0,0 0 0,0 0 0,0 0 0,0 0 0,0 0 0,0 1 0,0-6 0,0 13 0,0-11 0,0 7 0,0-5 0,0-9 0,0 4 0,0-5 0,0 1 0,0-1 0,0 0 0,-7-4 0,5-1 0,-6-4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18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24575,'23'0'0,"5"0"0,-1 0 0,13 0 0,1 0 0,7 0 0,-6 0 0,4 0 0,-11 0 0,4 0 0,1 0 0,-5 0 0,5 0 0,-7 0 0,0 0 0,0 0 0,-6 0 0,5 0 0,-5 0 0,6 0 0,0 0 0,-5 0 0,-3 0 0,-4 0 0,4 0 0,-3 0 0,-1 0 0,-2 0 0,-4 0 0,0 0 0,4 0 0,-9 0 0,4 0 0,-5 0 0,5 0 0,-3 0 0,3 0 0,-5 4 0,0-3 0,0 3 0,0-4 0,0 0 0,4 0 0,-3 0 0,3 0 0,-4 0 0,0 0 0,0 0 0,0 0 0,0 0 0,0 0 0,0 0 0,0 0 0,0 0 0,0 0 0,0 0 0,-1 0 0,1 0 0,0 0 0,-1 0 0,1 0 0,-1 0 0,0 0 0,0 0 0,1 0 0,-1 0 0,1 0 0,-1 0 0,1 0 0,-1 0 0,0 0 0,-3 4 0,-1-3 0,-4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24575,'0'24'0,"0"1"0,0 8 0,0 7 0,0 2 0,0 6 0,0 0 0,0 7 0,0 3 0,0 7 0,0-8 0,0 6 0,0-13 0,0 14 0,0-14 0,0 5 0,5-7 0,-4 0 0,5-6 0,-1-3 0,-4 1 0,9-5 0,-9 5 0,9-7 0,-9 0 0,9 6 0,-9-4 0,10 5 0,-10-7 0,4 0 0,0 0 0,-4-5 0,4 3 0,-5-4 0,4 1 0,-3-2 0,4-6 0,-5 6 0,0-5 0,4 5 0,-3-6 0,4 6 0,-5-5 0,4 5 0,-3 0 0,4-4 0,-5 4 0,0 0 0,0-5 0,4 5 0,-3-6 0,4 0 0,-5 0 0,0 0 0,5 6 0,-4-4 0,4 13 0,-5-7 0,0 2 0,0-4 0,0 0 0,0-4 0,0 9 0,0-9 0,0 9 0,0-3 0,0-1 0,0 5 0,0-5 0,0 6 0,0 7 0,0-6 0,0 6 0,0-7 0,0 0 0,0 0 0,0 1 0,0-1 0,0 9 0,0-7 0,0 7 0,0-9 0,0-6 0,0 5 0,0-10 0,0 9 0,0-9 0,0 4 0,0-6 0,0 6 0,0-5 0,0 11 0,0-11 0,-5 5 0,4 0 0,-3-4 0,4 9 0,0-9 0,0 9 0,0-9 0,0 10 0,-5-11 0,4 11 0,-4-5 0,5 6 0,-5 7 0,4 9 0,-5 2 0,1 5 0,4-15 0,-5 5 0,1-4 0,3 6 0,-3 8 0,5-6 0,0 5 0,-5-7 0,3 0 0,-3 1 0,5-8 0,0 5 0,0-11 0,0 12 0,0-18 0,0 9 0,0-11 0,0 6 0,0 0 0,0-5 0,0 3 0,0 0 0,0-3 0,0 1 0,0-9 0,0 0 0,0 0 0,0-5 0,0 4 0,0-3 0,0-1 0,0 4 0,0-9 0,0 9 0,0-9 0,0 4 0,0 0 0,0-3 0,0 7 0,0-7 0,0 8 0,0-9 0,0 4 0,0 0 0,0-4 0,0 4 0,0-5 0,0 0 0,0 1 0,0 3 0,0-3 0,0 3 0,0-4 0,0 0 0,-9 1 0,7-5 0,-7-1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0 159 24575,'31'0'0,"0"0"0,2 0 0,6 0 0,-4 0 0,19 0 0,-11 0 0,13 0 0,-8 0 0,0 0 0,0 0 0,0 0 0,0 0 0,1 0 0,-1 0 0,0 0 0,0 0 0,0 0 0,0 0 0,0 0 0,0 0 0,0 0 0,0 0 0,0 0 0,1 0 0,-8 0 0,5 0 0,-11 0 0,5 0 0,-7 0 0,0 0 0,0-5 0,0 4 0,0-4 0,-5 5 0,3 0 0,-9 0 0,9 0 0,-3 0 0,5 0 0,-6 0 0,-1 0 0,0 0 0,-5 0 0,11 0 0,-5-5 0,1 4 0,3-4 0,-9 5 0,9 0 0,-3-5 0,14 4 0,-7-4 0,1 5 0,-4-5 0,-5 4 0,1-4 0,3 5 0,-9 0 0,9-5 0,-3 3 0,-1-3 0,5 5 0,-11 0 0,11 0 0,-11-4 0,11 3 0,-10-4 0,9 5 0,-9 0 0,10 0 0,-11 0 0,11 0 0,-5 0 0,0 0 0,5 0 0,-10 0 0,24 0 0,-21-4 0,21 3 0,-24-4 0,10 5 0,-11 0 0,5-4 0,0 2 0,-5-2 0,5 4 0,0 0 0,-4 0 0,4 0 0,-6 0 0,6 0 0,-5 0 0,5 0 0,-6 0 0,0 0 0,0 0 0,1 0 0,-1 0 0,0 0 0,-5 0 0,13 0 0,-11 0 0,12 0 0,-9 0 0,1 0 0,-1 0 0,0 0 0,0 0 0,6 0 0,-5 0 0,5-5 0,-6 4 0,0-3 0,1 4 0,4 0 0,-3 0 0,10 0 0,-11 0 0,11 0 0,-11 0 0,11 0 0,-10 0 0,9-5 0,-9 3 0,4-2 0,-1 4 0,-3 0 0,4 0 0,3 0 0,-7 0 0,7 0 0,-13 0 0,3 0 0,-4 0 0,0 0 0,4 0 0,-4-5 0,0 4 0,4-4 0,-4 5 0,6 0 0,-6 0 0,4 0 0,-4 0 0,0-4 0,4 3 0,-4-3 0,5 4 0,0-4 0,1 2 0,-1-2 0,0 4 0,0-5 0,6 4 0,10-3 0,-6 4 0,10 0 0,-13 0 0,7 0 0,-1 0 0,-6 0 0,5 0 0,-11 0 0,11-5 0,-11 3 0,5-2 0,-6 4 0,0 0 0,0 0 0,1 0 0,-6 0 0,4 0 0,-9 0 0,4 0 0,-5 0 0,5 0 0,0 0 0,1 0 0,-2 0 0,-3 0 0,-1 0 0,0 0 0,0 0 0,5 0 0,-4 0 0,4 0 0,-5 0 0,0 0 0,0 0 0,5 0 0,-3 0 0,8 0 0,-4 0 0,0 0 0,10 0 0,-14 0 0,20 0 0,-14 0 0,8 0 0,-4 0 0,-1 0 0,6 0 0,-5 4 0,5-3 0,-2 7 0,-3-7 0,-2 4 0,0-5 0,-8 0 0,7 0 0,-7 0 0,8 4 0,-9-3 0,4 3 0,0-4 0,-4 0 0,4 0 0,-5 0 0,0 0 0,0 0 0,1 0 0,-1 0 0,0 0 0,0 0 0,-1 0 0,-7 4 0,-7 2 0,0-2 0,-3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21:32:25.7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24575,'50'0'0,"14"0"0,-19 0 0,20 0 0,18 0 0,4 0-557,-35 0 1,1 0 556,-1 0 0,0 0 0,1 0 0,-1 0 0,7 0 0,-3 0-17,19 0 17,-16 0 0,-1 0 0,18 0 0,-24 3 0,1 0 0,-1 1 0,-1 1 0,35 9 0,7 0 0,-40-6 0,-2-1 0,22 1 0,26-1 0,-22-1 0,10-4 0,6 11 0,-18-12 0,7 12 0,-15-12 0,7 5 0,-17-6 0,-1 0 0,0 0 0,-6 0 827,5 0-827,-7 0 303,0 0-303,0 0 0,1 0 0,-1 6 0,0-5 0,7 4 0,-5-5 0,6 0 0,-1 0 0,-11 0 0,10 0 0,-13 0 0,1 0 0,-3 0 0,-6 0 0,7 0 0,-5 0 0,-1 0 0,-3 0 0,-3 0 0,-1 0 0,5 0 0,-5 0 0,0 0 0,14 0 0,-12 0 0,13 0 0,-9 0 0,7 0 0,-5 0 0,5 0 0,-1 0 0,-4 0 0,12 0 0,-13 0 0,13 0 0,-12 0 0,11 0 0,-11 0 0,4 0 0,1 0 0,-5 0 0,5 0 0,-7 0 0,0 0 0,0 0 0,0 0 0,0 0 0,0 0 0,0 0 0,0 0 0,7 0 0,-5 0 0,11 0 0,17 0 0,-10-5 0,17 4 0,-22-10 0,0 4 0,0 0 0,0-3 0,-6 8 0,4-3 0,-11 0 0,5 4 0,-7-9 0,-6 9 0,5-4 0,-11 0 0,5 4 0,0-4 0,-5 5 0,5-4 0,-6 3 0,0-4 0,1 5 0,-6-4 0,9 3 0,-3-3 0,6 4 0,-3 0 0,-4-5 0,0 4 0,-4-3 0,-2 4 0,-5 0 0,0-4 0,0 3 0,0-3 0,0 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1:47:0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24575,'87'-2'0,"0"0"0,0 0 0,0 0 0,1 0 0,-27-3 0,1 0 0,18 2 0,21 2 0,8-1 0,-8 0 0,-23-1 0,-14-3 0,-15 1 0,13-1 0,-5 3 0,-6 1 0,-30 2 0,11-5 0,-10 4 0,3-4 0,1 5 0,-4 0 0,4 0 0,-6 0 0,0 0 0,0 0 0,-5 0 0,4-5 0,-8 4 0,7-4 0,-7 5 0,3 0 0,-5 0 0,0 0 0,0 0 0,0 0 0,0 0 0,0 0 0,0 0 0,1 0 0,-1 0 0,0 0 0,0 0 0,0 0 0,0 0 0,0 0 0,-1 0 0,1 0 0,0 0 0,0 0 0,1 0 0,-1 0 0,0 0 0,0 0 0,0 0 0,5 0 0,-4 0 0,4 0 0,0 0 0,-3 0 0,3 0 0,0 0 0,-4 0 0,4 0 0,-5 0 0,0 0 0,0 0 0,0 0 0,5 0 0,-3 0 0,3 0 0,-5 0 0,0 0 0,0 0 0,5 0 0,-4 0 0,4 0 0,-5 0 0,5 0 0,-3 0 0,7 0 0,-7 0 0,8 0 0,-4 0 0,5 0 0,6 0 0,1 0 0,6 0 0,0 0 0,7 0 0,1 0 0,8 0 0,-1 0 0,0 0 0,7 0 0,3 0 0,7 0 0,0 0 0,-8 0 0,6 0 0,-5 0 0,-1 0 0,7 0 0,-7 0 0,8 0 0,9 0 0,-15 0 0,21 0 0,-20 0 0,13 0 0,-15 0 0,5 0 0,-13 0 0,20 0 0,-25 0 0,10 0 0,-22 0 0,0 0 0,-6 0 0,-1 0 0,-6 0 0,0 0 0,0 0 0,0 0 0,-4 0 0,3 0 0,-9 0 0,9 0 0,-4 0 0,5 0 0,0 0 0,0 0 0,0 0 0,0 0 0,6 0 0,-4 0 0,10 0 0,-11 0 0,11 0 0,-5 0 0,13 0 0,9 0 0,-5 0 0,10 0 0,-19 0 0,11 0 0,-11 0 0,5 5 0,-1-4 0,-4 9 0,5-9 0,-7 9 0,7-8 0,-6 7 0,6-3 0,-7 1 0,7 3 0,-5-9 0,11 4 0,-5 1 0,15 1 0,-6 0 0,13-2 0,16 1 0,-9 1 0,16 0 0,-28 5 0,-2-11 0,-1 10 0,-5-10 0,6 10 0,-8-4 0,0 5 0,8-5 0,1 4 0,26-3 0,-14 5 0,7 0 0,15 2 0,-34-3 0,-8-5 0,1 1 0,18 5 0,16 1 0,-9-1 0,7 7 0,-15-5 0,15 5 0,-15-7 0,7 0 0,-23-3 0,0-1 0,24 6 0,-20-5 0,0-1 0,12 4 0,7-5 0,-1 4 0,-6-10 0,-1 4 0,-10-6 0,-8 0 0,0 0 0,-6 0 0,-3 0 0,-6 0 0,-5 0 0,3 0 0,-9 0 0,9 0 0,-9 0 0,10 0 0,-11 0 0,5 0 0,0 0 0,-4 0 0,3 0 0,-4-5 0,-1 4 0,0-8 0,9-1 0,-7-1 0,2-4 0,-5 5 0,-8 1 0,3-1 0,0 5 0,-4-3 0,4 3 0,-5-5 0,0 5 0,0-3 0,0 3 0,0-4 0,0 4 0,5-4 0,-3 4 0,3-5 0,-5 1 0,0 0 0,0 4 0,0-4 0,0 4 0,0-4 0,-4 0 0,3 0 0,-3-1 0,4 1 0,0-9 0,1 7 0,-1-13 0,5 13 0,-3-8 0,3 8 0,1-8 0,0 9 0,0-5 0,4 5 0,-4-4 0,1 3 0,2-3 0,3-1 0,1 3 0,4-3 0,6-2 0,-13 6 0,18-6 0,-21 7 0,10 4 0,0-8 0,-4 11 0,4-11 0,-11 13 0,4-8 0,0 3 0,-3 0 0,2 2 0,-9 4 0,-7 3 0,-3 2 0,-13 4 0,4 1 0,-9 4 0,3 1 0,-4 5 0,0 1 0,-1 4 0,-14 11 0,3 1 0,-13 13 0,-8 12 0,22-14 0,-1-1 0,1-1 0,9-4 0,0 3 0,1 0 0,2 1 0,0 25 0,6-13 0,-14 25 0,11-21 0,-18 27 0,19-30 0,-4 15 0,5-9 0,1 0 0,0 0 0,0 0 0,6-7 0,1-3 0,6-7 0,0-12 0,0 2 0,0-10 0,0 5 0,0-11 0,0 8 0,0-13 0,8 8 0,0 7 0,1-9 0,5 9 0,-7-16 0,11 2 0,-7-2 0,8-1 0,-3 4 0,4-3 0,0 0 0,-5-2 0,4-4 0,-4-1 0,1 1 0,-2-1 0,-5 1 0,0-1 0,5 0 0,-4 0 0,4-3 0,-5 2 0,5-7 0,1 7 0,1-6 0,3 7 0,0-4 0,2 0 0,3-1 0,-9 0 0,4-3 0,-4 3 0,0 0 0,4-3 0,-3 3 0,-1 0 0,4-3 0,-4 8 0,0-8 0,-1 4 0,-5-5 0,0 4 0,0-3 0,5 3 0,-3-4 0,3 0 0,0 0 0,-4 0 0,9 0 0,-9 0 0,4 0 0,-5 0 0,0 0 0,1 0 0,-5 0 0,-1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1:47:14.50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1563 24575,'49'-4'0,"-4"0"0,18 4 0,3 0 0,9 0 0,0 0 0,16 0-666,-4 0 666,9 0 0,-44 0 0,-1 0 0,35 0 0,-9 0 0,-20 0 0,-3 0 0,-1 0 0,1 0 0,0 0 0,-1 0 157,29 0-157,-15 0 0,7 0 0,-9 0 0,-8 0 0,-1 0 0,0 0 501,-7 0-501,7 0 8,-8 0-8,8 0 0,-6 0 0,13 0 0,-13 0 0,13 0 0,-5 0 0,-1 0 0,6 0 0,-13 0 0,5 0 0,-6 0 0,-1 0 0,0 0 0,0 0 0,0 0 0,21 0 0,-8 0 0,10 0 0,10 0 0,-33 0 0,49 0 0,-50 0 0,43 0 0,-31 0 0,23 0 0,-7 0 0,0 0 0,-9 0 0,-3 0 0,-20 0 0,11 0 0,-19 0 0,5 0 0,-13 0 0,4 0 0,-3 0 0,-1 0 0,-1 0 0,-6 0 0,6 0 0,-5 0 0,5 0 0,-6 0 0,9 0 0,-1 0 0,-2 0 0,-1 0 0,-10 0 0,5 0 0,0 4 0,0-2 0,-5 2 0,4-4 0,-4 0 0,0 0 0,4 0 0,-8 0 0,2 0 0,-4 0 0,1 0 0,-1 0 0,0 0 0,0 0 0,-20-8 0,7 6 0,-21-6 0,16 8 0,-4 4 0,57-3 0,10 9 0,-3-6 0,5 1-470,1 2 1,1 1 469,0 0 0,2-1 0,8 2 0,2-1-680,-5-4 1,1 1 679,8 3 0,2-1 0,-5-6 0,-1-1 0,1 4 0,0 0 0,4-4 0,-1 0 0,-2 0 0,-2 0 0,-13 0 0,0 0-252,4 0 0,-1 0 252,27 0 0,-34 0 0,-1 0 0,35 0-69,-4 0 69,-25 0 845,-9 0-845,-10 0 1380,-11 0-1380,-3 0 565,-4 0-565,-6 0 81,-1-4-81,-5-1 0,0-4 0,0-1 0,0 1 0,0 0 0,0 0 0,0-1 0,1-4 0,-1 4 0,1-9 0,0 3 0,0-4 0,5-6 0,1 4 0,5-4 0,0 0 0,0-1 0,1-6 0,16-17 0,-12 13 0,19-14 0,-21 11 0,11 3 0,-11-4 0,11 6 0,-11 1 0,5-7 0,-7 6 0,7-6 0,-5 7 0,4 0 0,-6 0 0,0 1 0,0 0 0,0 0 0,7-2 0,-7 7 0,11 0 0,-11 8 0,9-2 0,-3 0 0,5 0 0,0 0 0,0 0 0,28-7 0,-14 5 0,22-6 0,-21 11 0,8-4 0,-6 9 0,13-5 0,-5 7 0,7 4 0,0-3 0,0 9 0,0-9 0,0 9 0,-8-4 0,-1 1 0,-8 4 0,-6-5 0,4 6 0,-17 0 0,4 0 0,-13 0 0,-5 0 0,-1-4 0,-5 3 0,0-3 0,-4 0 0,3 0 0,-3-5 0,3 0 0,6-5 0,2 3 0,4-8 0,0 8 0,7-15 0,-5 8 0,5-5 0,-7 4 0,0 3 0,1 0 0,-1 2 0,-5 4 0,-1 0 0,-5 5 0,0-3 0,0 7 0,0-3 0,-28 8 0,17 1 0,-26 0 0,23 3 0,0-3 0,-3 0 0,3 3 0,-5-3 0,5 4 0,-3 0 0,3 1 0,-4-1 0,-1 5 0,0 1 0,-5 5 0,-1 6 0,-1 1 0,-4 13 0,-3-4 0,-2 11 0,-3-4 0,10 5 0,-3-7 0,4 5 0,0-4 0,-4-1 0,8 6 0,-2-6 0,-2 7 0,5 0 0,-4 0 0,4 1 0,7-8 0,-5 5 0,10-11 0,-10 5 0,10-7 0,-4 0 0,5 0 0,0 0 0,0 0 0,0 0 0,0 0 0,0-5 0,0 12 0,0-16 0,0 11 0,0-15 0,0 0 0,0 0 0,0 0 0,0 6 0,0-4 0,0 4 0,0 0 0,0 1 0,5 6 0,1 0 0,5 0 0,0 0 0,0-6 0,0 5 0,-1-5 0,1 6 0,0-5 0,0 3 0,3-9 0,-2 10 0,7-11 0,-3 5 0,5-6 0,-1 0 0,6-4 0,-5 3 0,20-2 0,-12-1 0,7-1 0,-4-4 0,-5 0 0,1-1 0,-2 1 0,0-1 0,-5-4 0,5 3 0,-6-8 0,0 8 0,0-8 0,0 8 0,1-8 0,-1 4 0,0-1 0,0-2 0,-5 2 0,-1-4 0,-5 0 0,0 0 0,0 0 0,-4 0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1:47:59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24575,'90'1'0,"0"0"0,0-1 0,0 1 0,0 0 0,0 0 0,-1 0 0,1-1 0,0 1 0,17 0 0,5 0 0,1 0 0,-4 0 0,-11 0 0,-15 0 0,-21-1 0,20 0 0,-4 0 0,-52 0 0,-11 0 0,4 0 0,-4 0 0,5 0 0,0 0 0,0 0 0,1 0 0,-1 0 0,0 0 0,0 0 0,0 0 0,0 0 0,0 0 0,0 0 0,-4 0 0,2 0 0,-7 0 0,8 0 0,-9 0 0,4 0 0,-5 0 0,0 0 0,0 0 0,0 0 0,0 0 0,0 0 0,1 0 0,-1 0 0,0 0 0,5 0 0,-4 0 0,4 0 0,0 0 0,-4 0 0,9 0 0,-3 0 0,4 0 0,0 0 0,0 0 0,0 0 0,0-5 0,6 4 0,-5-3 0,5 4 0,0 0 0,-4 0 0,4 0 0,-1-5 0,-3 4 0,4-4 0,-6 5 0,0 0 0,0 0 0,0 0 0,1 0 0,-1-5 0,0 4 0,0-3 0,0 4 0,0 0 0,6 0 0,4-5 0,-2 4 0,2-4 0,-10 1 0,0 3 0,6-4 0,-5 5 0,5 0 0,-6 0 0,0 0 0,0 0 0,1 0 0,-1 0 0,0 0 0,0 0 0,-5-4 0,4 3 0,-4-3 0,5 4 0,-4 0 0,2 0 0,-2 0 0,-1 0 0,4 0 0,-9 0 0,9 0 0,-5 0 0,6 0 0,-5 0 0,-1 0 0,-5 0 0,5 0 0,-4 0 0,4 0 0,-5 0 0,0 0 0,0 0 0,0 0 0,1 0 0,-1 0 0,5 0 0,-4 0 0,9 0 0,-4 0 0,5 0 0,0 0 0,0 0 0,0 0 0,6 0 0,2 0 0,5 0 0,0 0 0,0 0 0,0 0 0,7 0 0,-6 0 0,27 0 0,-22 0 0,15 0 0,-14 0 0,-5 0 0,-1 0 0,-3 0 0,-3 0 0,-1 0 0,5-5 0,-11 4 0,11-4 0,-5 5 0,6 0 0,0 0 0,0 0 0,0 0 0,7 0 0,-5 0 0,11 0 0,-11 0 0,11 0 0,-11 0 0,12 0 0,-13 0 0,6 0 0,8 0 0,-11 0 0,10 0 0,-19 0 0,3 0 0,-9 0 0,4 0 0,-6 0 0,-5 0 0,4 0 0,-4 0 0,5 0 0,1 0 0,-1 0 0,-5 0 0,4 0 0,-4 0 0,5 0 0,0 0 0,0 0 0,6 0 0,-9 4 0,13-3 0,-13 3 0,9-4 0,-6 0 0,9 0 0,-7 0 0,7 0 0,-3 0 0,-4 0 0,3 0 0,1 0 0,-4 0 0,4 0 0,0 0 0,-5 0 0,5 0 0,-6 0 0,0 0 0,0 0 0,1 0 0,-1 0 0,-5 0 0,4 0 0,-9 0 0,9 0 0,-9 0 0,4 0 0,0 0 0,-3 0 0,3 0 0,-5 0 0,0 0 0,9 0 0,-7 0 0,7 0 0,-4 0 0,-4 0 0,4 0 0,0 0 0,-3 0 0,8 0 0,-9 0 0,9 0 0,-9 0 0,9 0 0,-4 0 0,5 0 0,0 0 0,1 0 0,-1 0 0,0 0 0,6 0 0,-5 0 0,11 0 0,-11 0 0,5 0 0,0 0 0,-5 0 0,11 0 0,-10 4 0,12-3 0,-11 4 0,6-5 0,-14 0 0,4 0 0,-9 0 0,4 0 0,0 0 0,-3 0 0,3 0 0,-5 0 0,0 0 0,0 0 0,0 0 0,0 0 0,0 0 0,0 0 0,0 0 0,0 0 0,0 0 0,1 0 0,-5 0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1:48:0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24575,'13'0'0,"15"0"0,15 0 0,23 0 0,18 0-843,-32 0 1,2 0 842,9 0 0,2 0 0,0 0 0,1 0 0,3 0 0,1 0 0,-1 0 0,1 0 0,0 0 0,1 0 0,0 0 0,0 0 0,-2 0 0,0 0 0,1 0 0,-1 0 0,2 0 0,0 0 0,0 0 0,-1 0 0,-14 0 0,-1 0-186,6 0 1,-1 0 185,40 0 0,-42 0 0,1 0 0,0 0 0,-3 0 0,40 0-319,-3 0 319,-9 0 0,-9 0 0,6 0 0,-5 0 0,-1 0 0,7 0 0,-15 0 0,7 0 0,-9 0 0,8-7 1204,-5 6-1204,-3-6 817,-1 7-817,-14 0 354,5 0-354,-7-5 0,8 4 0,-6-5 0,6 6 0,-1 0 0,-5 0 0,13 0 0,-13 0 0,13 0 0,-5 0 0,7 0 0,-8 0 0,7 0 0,-14 0 0,13 0 0,-13 0 0,5 0 0,-7 0 0,22 0 0,-17 0 0,16 0 0,-20 0 0,-1 0 0,0 0 0,7 0 0,-5 0 0,6 0 0,-8 0 0,8 0 0,-6 0 0,5 0 0,-7 0 0,-6 0 0,-2 0 0,-7 0 0,0 0 0,0 0 0,-6 0 0,5 0 0,-11 0 0,11 5 0,-11-4 0,5 4 0,-6 0 0,6-4 0,-4 8 0,24-8 0,-15 8 0,24-7 0,-21 3 0,13-5 0,-6 0 0,7 0 0,8 5 0,-6-3 0,5 3 0,-7-5 0,-6 5 0,3-3 0,-10 2 0,5 1 0,-7-3 0,-6 7 0,-1-8 0,-6 4 0,0-5 0,0 0 0,0 0 0,-4 4 0,3-3 0,0 3 0,-3-4 0,2 0 0,-4 0 0,-4 0 0,4 0 0,-9 3 0,0 2 0,-5 0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1:48:03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24575,'24'0'0,"1"0"0,3 0 0,17 0 0,-7 0 0,18 0 0,27 0 0,-18 0 0,13 0 0,1 0 0,-23 0 0,-7 0 0,2 0 0,27 0 0,15 0 0,-17 0 0,6 0 0,-15 0 0,-1 0 0,-3 0 0,-13 0 0,13 0 0,-13 0 0,5 0 0,-6 0 0,-1 0 0,0 0 0,0 0 0,-7 0 0,6 0 0,-13 0 0,6 5 0,-7-3 0,0 2 0,0 1 0,-5-3 0,3 2 0,-9 1 0,4-4 0,-6 8 0,0-8 0,0 3 0,0-4 0,-5 5 0,4-4 0,-8 3 0,6-4 0,-6 0 0,2 0 0,-4 0 0,0 0 0,0 0 0,0 0 0,-4 3 0,-1-2 0,-4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1:59:0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24575,'96'0'0,"0"1"0,0-1 0,0 0 0,0 0 0,0 1 0,0-1 0,0 0 0,0 1 0,0-1 0,0 0 0,0 1 0,0-1 0,0 0 0,0 0 0,0 1 0,0-1 0,0 0 0,0 1 0,0-1 0,9 1 0,4-1 0,2 1 0,2-1 0,1 1 0,0 0 0,-1 0 0,-3-1 0,-3 1 0,-5 0 0,-5 0 0,-6-1 0,-7 1 0,-9-1 0,-10 1 0,-9-1 0,50 1 0,-29 0-1276,18 4 1276,-5-5 0,-11 0 0,-46 0 416,0 0-416,0 0 211,-5 0-211,3 0 0,-3 0 0,5 0 649,-6 0-649,5 0 0,-5 0 0,6 0 0,0 0 0,0-5 0,0 4 0,7-4 0,-5 5 0,4-5 0,1 4 0,-5-9 0,5 8 0,-7-3 0,14 0 0,-10 4 0,11-9 0,-15 9 0,-6-4 0,5 5 0,-10 0 0,3 0 0,1-5 0,-4 4 0,4-4 0,0 5 0,-5 0 0,5 0 0,0 0 0,-5 0 0,11 0 0,-10 0 0,9-5 0,-3 4 0,-1-4 0,5 5 0,-5-5 0,6 4 0,0-4 0,0 0 0,0 3 0,-6-3 0,5 0 0,-10 4 0,9-4 0,-9 5 0,4 0 0,-6 0 0,0 0 0,0 0 0,0 0 0,-5 0 0,4-4 0,-9 3 0,4-4 0,-4 5 0,-1 0 0,0 0 0,0 0 0,-4 0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1:59:11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24575,'26'0'0,"4"0"0,18 0 0,16 0 0,4 0 0,26 0-654,-42 0 0,1 0 654,0 0 0,2 0 0,7 0 0,1 0 0,-5 0 0,1 0 0,10 0 0,1 0-626,6 0 0,1 0 626,1 0 0,0 0 0,4 0 0,0 0 0,1 0 0,-2 0 0,-3 0 0,0 0 0,-1 0 0,-1 0 0,0 0 0,-2 0 0,-9 0 0,0 0 0,5 0 0,-1 0-333,-4 0 0,-2 0 333,37 0 0,-45 0 0,0 0 0,32 0 0,9 0 0,-3 0 0,-9 0 0,-8 0 0,-3 0 0,-8 0 875,-7 0-875,-3 0 1589,-7 0-1589,0 0 762,-6 0-762,4 0 0,-4 0 0,6 0 0,0 0 0,7 0 0,-5 0 0,13 0 0,-13 0 0,5 0 0,1 0 0,-6 0 0,13 0 0,-13 0 0,13 5 0,-13-3 0,6 4 0,-8-1 0,0-4 0,0 5 0,0-6 0,-6 0 0,4 0 0,3 0 0,1 0 0,6 0 0,-8 0 0,0 5 0,7-4 0,-5 5 0,27-6 0,-23 0 0,15 0 0,-21 0 0,-6 0 0,4 0 0,-11 0 0,5 0 0,-7 0 0,0 0 0,0 4 0,0-2 0,-6 2 0,5-4 0,-11 0 0,11 0 0,-11 0 0,11 0 0,-11 0 0,5 0 0,-6 0 0,0 0 0,1 0 0,-6 0 0,-1 0 0,-5 0 0,4 0 0,-3 0 0,-5 0 0,-11 0 0,-9 0 0,4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21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24575,'0'13'0,"0"1"0,0 5 0,0 1 0,0 1 0,0-6 0,0 4 0,0-9 0,0 9 0,0-9 0,0 4 0,0-5 0,0 5 0,0-3 0,0 3 0,0 0 0,0-4 0,0 4 0,0-5 0,0 0 0,0 0 0,0 0 0,0 0 0,0 1 0,0-1 0,0 0 0,0 0 0,0 0 0,0 0 0,0 0 0,0 0 0,0 0 0,4 0 0,-3 0 0,4 1 0,-5-1 0,0 0 0,0 0 0,0 0 0,0 0 0,4 0 0,-3 0 0,2 0 0,-3 0 0,0 0 0,0 0 0,0-1 0,4 1 0,-3 0 0,3 0 0,-4 0 0,0 0 0,0-1 0,4-3 0,-3 3 0,3-3 0,0 0 0,-3 2 0,3-2 0,-4 3 0,0 0 0,0 1 0,0-1 0,4-3 0,-3-2 0,3-3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1:59:22.8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0 161 24575,'13'0'0,"0"0"0,-5 0 0,1 0 0,0 0 0,0 0 0,0-4 0,-1 3 0,1-3 0,0 4 0,0-5 0,0 4 0,0-3 0,0 0 0,1 3 0,-1-3 0,0 4 0,0-4 0,5 3 0,-4-3 0,9 4 0,-4-5 0,5 4 0,0-3 0,0 4 0,1-5 0,4 4 0,-3-8 0,10 8 0,-5-4 0,0 1 0,5 3 0,-5-9 0,0 9 0,5-4 0,-10 5 0,9-5 0,-3 4 0,-1-4 0,4 5 0,-9-5 0,10 4 0,-11-3 0,5 4 0,0-5 0,-4 3 0,3-3 0,1 5 0,-9-4 0,8 3 0,-10-3 0,0 4 0,-1 0 0,0-4 0,-4 2 0,4-2 0,-5 4 0,1 0 0,-1 0 0,0 0 0,4-4 0,-3 3 0,-1-7 0,-5 3 0,-4 3 0,0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1:59:25.3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0 151 24575,'52'0'0,"2"0"0,29 0 0,4 0-1165,-31 0 1,3 0 1164,3 0 0,4 0-965,30 0 1,3 0 964,-23 0 0,2 0-485,-4 0 0,4 0 0,-2 0 485,17 0 0,0 0 0,-24 0 0,1 0 0,2 0 0,6 0 0,1 0 0,0 0-838,-4 0 1,-1 0-1,2 0 838,7 0 0,3 0 0,-2 0 0,-3 0 0,0 0 0,0 0 0,3 0 0,1 0 0,-1 0 0,-8 0 0,-1 0 0,-1 0-343,1 0 0,-1 0 1,-1 0 342,25 0 0,-1 0 0,-28 0 0,0 0 0,-2 0 28,19-4 1,-1 0-29,4 3 0,-1 0 0,-10-3 0,-4 0 568,-12 5 0,-1-2-568,6-2 0,-1-1 0,33 3 0,-42-3 0,1 1 0,37 3 2250,-10-6-2250,-3 4 0,-15-4 0,6 1 2340,-8 3-2340,0-4 1967,0 6-1967,1 0 1099,7-6-1099,-6 5 0,15-12 0,-7 11 0,9-4 0,0 0 0,-8 4 0,6-4 0,-15 6 0,15-6 0,13 4 0,-22-4 0,-13 6 0,-2 0 0,-1 0-11,8 0 1,0 0 10,-5 0 0,-5-3 0,0 0 0,13 1 0,16-4 0,-8 6 0,-3 0 0,-8 0 0,-7 0 0,-9 0 0,-3 0 0,-11 0 0,5-5 426,-13 4-426,-1-4 0,-7 1 0,-4 3 0,-6-3 0,-5 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1:59:28.1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21 24575,'0'20'0,"0"2"0,0-6 0,0-1 0,0 4 0,0-9 0,0 9 0,0-9 0,0 9 0,0-9 0,0 4 0,0-4 0,0-1 0,0 0 0,0 0 0,0 0 0,0-1 0,0 1 0,0-1 0,0-7 0,0-7 0,0-4 0,0-4 0,0-1 0,0 0 0,0-5 0,0 0 0,0-1 0,0 1 0,0 0 0,0 0 0,0 4 0,0 2 0,0 5 0,0 0 0,0-1 0,0 1 0,0 1 0,0-1 0,0 8 0,0 10 0,0 1 0,0 13 0,0-8 0,-9 5 0,6-5 0,-6 4 0,9-9 0,0 4 0,0-5 0,0 0 0,0 0 0,0 1 0,0-1 0,0 0 0,0-1 0,0 1 0,0-4 0,0-2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1:59:30.0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24575,'0'18'0,"0"0"0,0 2 0,0-5 0,0 4 0,0 2 0,0 1 0,0 4 0,0-6 0,0 0 0,0-5 0,0 4 0,0-4 0,0 5 0,0-4 0,0 3 0,0-9 0,0 4 0,0-5 0,0 0 0,0 0 0,0 0 0,0 0 0,0 0 0,0 0 0,0 0 0,0-1 0,0 1 0,0 0 0,0-8 0,0-8 0,0-3 0,0-9 0,0 4 0,0-5 0,0-6 0,0 4 0,0-10 0,4 11 0,-3-5 0,4 5 0,-5 6 0,0-4 0,0 9 0,0-5 0,0 6 0,0 0 0,0 0 0,0 4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2:26:45.0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24575,'93'0'0,"1"0"0,0 0 0,0 0 0,0 0 0,0 0 0,-1 0 0,1 0 0,0 0 0,0 0 0,0 0 0,0 0 0,-1 0 0,1 0 0,10 0 0,7 1 0,4-1 0,3 1 0,-2 0 0,-2 0 0,-5-1 0,-9 1 0,-10 0 0,-13 0 0,-16 0 0,-17 0 0,7 1 0,14 3 0,-5 0 0,-34-5 0,-6 0 0,0 0 0,1 0 0,-1 0 0,-5 0 0,4 0 0,-4 0 0,0 0 0,-1 0 0,-5 0 0,0 0 0,5 0 0,-3 0 0,3 0 0,-5 0 0,0 0 0,0 0 0,0 0 0,-1 0 0,1 0 0,-1 0 0,1 0 0,0 0 0,0 0 0,0 0 0,0 0 0,0 0 0,0 0 0,0 0 0,0 0 0,0 0 0,0 0 0,0 0 0,-5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2:26:47.4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 24575,'37'-5'0,"-5"1"0,17 4 0,0 0 0,0 0 0,23 0 0,-5 0 0,27 0 0,-8 0 0,-16 0 0,18 0 0,-24 0 0,29 0 0,-18 0 0,-1 0 0,-9 0 0,0 0 0,0 0 0,0 0 0,18 0 0,-21 0 0,19 6 0,-24 1 0,8 1 0,0 3 0,0-9 0,-7 3 0,-3-5 0,-13 0 0,-3 0 0,-11 0 0,3 0 0,-14 0 0,8 0 0,-10 0 0,0 0 0,4 0 0,-9 0 0,9 0 0,-4 0 0,1 0 0,3 0 0,-9 0 0,9 0 0,-4 0 0,5 0 0,0 0 0,0 0 0,6 0 0,-4 5 0,4-4 0,-6 3 0,0-4 0,0 0 0,0 0 0,-5 0 0,4 0 0,-9 0 0,9 0 0,-4 0 0,0 0 0,-2 0 0,-4 0 0,0 0 0,0 0 0,0 0 0,-4 0 0,-1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2:29:45.2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80 24575,'99'-2'0,"0"0"0,-1 0 0,1 1 0,-1-1 0,1 0 0,0 0 0,-1 0 0,1 0 0,-1 1 0,1-1 0,-1 0 0,3 1 0,4 0 0,1 1 0,0 0 0,-3-1 0,-4 1 0,-7-1 0,-10 0 0,-10-1 0,-14 0 0,19-7 0,-23 2 0,1 7 0,-22-5 0,-6 4 0,5-4 0,-11 5 0,11 0 0,-10 0 0,3 0 0,1-5 0,-4 4 0,4-4 0,-6 5 0,6 0 0,-5 0 0,5 0 0,-6 0 0,0 0 0,1 0 0,-1 0 0,0 0 0,-5 0 0,4 0 0,-4 0 0,5 0 0,0 0 0,-4 0 0,2 0 0,-2-4 0,4 2 0,-5-2 0,4 4 0,-9 0 0,9 0 0,-9 0 0,9 0 0,-8 0 0,3 0 0,0 0 0,-4 0 0,4 0 0,-5 0 0,0 0 0,0 0 0,0 0 0,0 0 0,0 0 0,-4 0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2:29:48.0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24575,'0'14'0,"0"3"0,0-7 0,0 4 0,0-5 0,0 0 0,0 0 0,0 0 0,0 1 0,0-1 0,0 0 0,0 5 0,0-4 0,0 4 0,0-5 0,0 0 0,0 0 0,0 0 0,0 1 0,0-1 0,0 0 0,0 0 0,0 0 0,0 0 0,0 0 0,0 0 0,0 0 0,0 0 0,0 0 0,0 1 0,0-1 0,0 0 0,0 0 0,0 0 0,0 0 0,0-1 0,0 1 0,0 0 0,0 0 0,0 0 0,0-1 0,0 1 0,0-1 0,0 1 0,0-4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2:29:49.5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24575,'0'18'0,"0"1"0,0-4 0,0-1 0,0 0 0,0 1 0,0 0 0,0-1 0,0-4 0,0 4 0,0-4 0,0 4 0,0-5 0,0 0 0,0 0 0,0 0 0,0 0 0,0 0 0,0 0 0,0 0 0,0-4 0,0-2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2:29:51.3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24575,'18'0'0,"-5"0"0,6 0 0,-4 0 0,4 0 0,-4 0 0,4 0 0,-9 0 0,4 0 0,-5 0 0,0 0 0,0 0 0,0 0 0,0 0 0,-1 0 0,1 0 0,-1 0 0,1 0 0,-1 0 0,1 0 0,-1 0 0,-4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22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24575,'24'0'0,"8"0"0,9 0 0,7 0 0,-6 0 0,29 0 0,-7 0 0,21 0 0,-3 0 0,-7 0-538,19 0 538,1 0 0,-22 0 0,24 0 0,-24 0 0,14 0-114,-12 0 114,-12 0 0,-13 0 0,6 0 0,-20 0 0,2 0 534,-21 0-534,7 0 118,-13 0-118,3 0 0,-5 0 0,0 4 0,0-3 0,-1 3 0,-3 0 0,-1-3 0,-4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2:29:55.0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24575,'13'0'0,"4"0"0,-6 0 0,8 0 0,-9 0 0,9 0 0,-9 0 0,9 0 0,-9 0 0,4 0 0,-5 0 0,0 0 0,1 0 0,-1 0 0,0 0 0,0 0 0,0 0 0,0 0 0,0 0 0,-1 0 0,1 0 0,-1 0 0,1 0 0,-1 0 0,0 0 0,1 0 0,-1 0 0,1 0 0,-1 0 0,1 0 0,0 0 0,0 0 0,-1 0 0,1 0 0,-4 0 0,-2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09:50.8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 24575,'99'0'0,"0"0"0,0-1 0,0 1 0,1 0 0,-1-1 0,0 1 0,0-1 0,0 1 0,0 0 0,1-1 0,-1 1 0,0 0 0,-7-1 0,-20-1 0,1 1 0,19 1 0,-15-1 0,19 1 0,14 0 0,10 0 0,6 0 0,3 0 0,-1 0 0,-6 0 0,-10 0 0,-12 0 0,-19 1 0,-20-1 0,-25 0 0,-17 0 0,-4-4 0,-7 3 0,-39-3 0,20 4 0,-19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09:52.8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24575,'39'0'0,"-3"0"0,27 0 0,-5 0 0,7 0 0,8 0 0,12 0 0,1 0-548,-30 0 0,1 0 548,-3 0 0,0 0 0,9 0 0,2 0 0,-1 0 0,0 0 0,-1 0 0,1 0 0,5 0 0,1 0-710,0 0 1,1 0 709,5 0 0,1 0 0,-1 0 0,0 0 0,0 0 0,1 0 0,-1 0 0,0 0 0,-5 0 0,0 0 0,4 0 0,0 0 0,-9 0 0,-2 0-352,-12 0 0,-1 0 352,10 0 0,-3 0 0,15 0 0,-17 0 0,1 0 0,29 0 0,-29 0 0,-1 0 0,24 0-218,13 0 218,-20 0 0,3 0 0,-1 0 964,-1 0-964,-17 0 1422,7 0-1422,-15 0 793,7 5-793,-14-4 258,4 5-258,-5-6 0,7 5 0,-6-4 0,4 5 0,-4-6 0,6 5 0,0-4 0,8 5 0,-6-6 0,13 5 0,-6-3 0,17 4 0,-7-1 0,-1 2 0,-3 0 0,-6 4 0,8-9 0,-7 9 0,5-10 0,-13 10 0,6-10 0,-8 4 0,-7 0 0,6-3 0,-13 2 0,13-4 0,-13 0 0,27 0 0,-15 0 0,10 0 0,-17 0 0,-5 0 0,-1 0 0,0 0 0,0 0 0,-6 0 0,-1 0 0,-6 0 0,-5 0 0,4 0 0,-9 0 0,4 0 0,-4 0 0,-9-3 0,-13 2 0,5-3 0,-8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11:11.8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 24575,'97'-1'0,"1"1"0,0 0 0,-1 0 0,1-1 0,0 1 0,-1 0 0,1-1 0,0 1 0,0 0 0,-1-1 0,1 1 0,0 0 0,-1-1 0,1 1 0,0 0 0,4 0 0,4-1 0,2 1 0,2-1 0,0 1 0,-2 0 0,-4-1 0,-5 1 0,-7 0 0,-8-1 0,-9 1 0,-12 0 0,-13 0 0,18 0 0,-25 0 0,-18 0 0,-4 0 0,-1 0 0,0 0 0,-5 0 0,-1 0 0,0 0 0,-4 0 0,4 0 0,-5 0 0,-7 0 0,-8 0 0,-9 0 0,-5 0 0,8 0 0,3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2T23:11:14.2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1 103 24575,'32'0'0,"10"0"0,-7 0 0,29 0 0,-4 0 0,31 0 0,-13 0-527,-28 0 1,2 0 526,43 0 0,-33 0 0,2 0 0,-4 0 0,0 0 0,9 0 0,1 0-633,-1 0 1,1 0 632,1 0 0,-1 0 0,1 0 0,0 0 0,4 0 0,0 0 0,-4 0 0,-1 0 0,1 0 0,0 0 0,4 0 0,0 0 0,-5 0 0,1 0 0,5 0 0,1 0 0,-6 0 0,-1 0 0,5 0 0,-1 0 0,-8 0 0,-1 0 0,5 0 0,-2 0-546,32 0 546,-44 0 0,-1 0 0,32 0 0,8 0 0,-43 0 0,-1 0 0,35 0 0,7 0 0,-9 0 0,-8 0-184,5 0 184,-13 0 703,5 0-703,-8 0 1521,0 0-1521,0 0 610,0 0-610,-8 0 214,7 0-214,-14 0 0,13-6 0,-13 5 0,5-5 0,-7 6 0,0-5 0,36 3 0,-27-3 0,35 5 0,-34 0 0,-1-5 0,6 3 0,-13-3 0,13 5 0,-13 0 0,6 0 0,-8 0 0,0 0 0,-7 0 0,-1 0 0,0 0 0,-5 0 0,4 0 0,1-5 0,-5 3 0,5-3 0,-7 5 0,6 0 0,-4 0 0,5 0 0,-7 0 0,7-6 0,-6 5 0,6-4 0,-7 5 0,0 0 0,-6-5 0,5 4 0,-5-4 0,1 5 0,12-4 0,-10 3 0,6-4 0,-10 5 0,-6 0 0,0-4 0,0 3 0,-5-4 0,4 5 0,-9 0 0,9-4 0,-8 2 0,3-2 0,-5 4 0,0 0 0,0 0 0,-4 0 0,-1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31:47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653 7402 24575,'24'-10'0,"1"-3"0,10-15 0,7-3 0,-3-13 0,13-10 0,-24 14 0,25-34 0,-38 46 0,31-37 0,-32 21 0,25-33 0,-24 22 0,12-17 0,-15 23 0,8-27 0,-5-2 0,6-7 0,-13-6 0,3 29-377,-6 3 1,-2-2 376,5-24 0,-4 35 0,-1-1 0,-3-38 0,0-10 0,0 23 0,1 21 0,-2 0 0,-5-13 0,-9-26 0,4 41 0,-2 0 0,-14-29 0,12 32 0,0 0 0,-11-18 0,-2-16 0,6 33 0,0-1 0,-10-37 0,7 37 0,-1 0 0,-17-34 0,20 39 0,0 0 0,-2-3 0,-2 1 0,2 0 0,-1 0 0,-1-4 0,-1-1 0,-3 0 0,0 0-596,-1-2 0,0-1 596,0-6 0,0 0 0,4 8 0,1 0 0,-5-8 0,2 0 0,6 9 0,1 1 0,-9-6 0,2 0 0,9 6 0,1 0 0,-8-14 0,0-3 0,6 3 0,2 1 0,1 6 0,1-1 0,-3-12 0,3 3 0,2-23-322,4 30 1,0 0 321,4-16 0,4 12 0,2 2 0,2 3 0,0-15 0,0 1 0,0 16-111,-2 5 0,4-1 111,10-12 0,3-7 0,12 1 674,4 15-674,3 1 1180,5 5-1180,5 7 702,3 1-702,5 6 254,6 5-254,-7 9 0,40-2 0,-34 18 0,-9 1 0,4 1 0,10 3 0,1 1 0,26 2-220,-19-3 0,-1 0 220,5 4 0,10-6 0,-1 5 0,1-6 0,0 1 0,-9 5 0,-9-11 0,-10 5 0,-8-5 0,0 5 0,-7-3 0,-7 9 0,-2-9 440,-11 9-440,5-4 0,-6 0 0,-4 4 0,-2-4 0,-5 1 0,0 3 0,0-3 0,-4 0 0,-1 0 0,-4-5 0,-4 1 0,-1-1 0,-9 0 0,4-1 0,-9 0 0,-2 0 0,-7-1 0,-5-5 0,0-1 0,-15-13 0,-3-1 0,-25-24-935,4-4 935,28 22 0,0-1 0,1-4 0,0-1 0,-6-4 0,2-2 0,1-4 0,2 0 0,4 5 0,1 0 0,3-6 0,2 1 0,4 11 0,2 0 0,0-7 0,2 1 0,-23-24 0,16 14 0,9 22 0,13 10 0,2 14 0,8 3 0,-3 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31:4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833 1 24575,'0'30'0,"0"-13"0,0 14 0,0-10 0,0 6 0,0 7 0,0-1 0,-5 0 0,-8 14 0,5-16 0,-15 21 0,11-23 0,-11 11 0,-7 7 0,11-10 0,-10 17 0,11-19 0,-6 11 0,2-11 0,0-1 0,5-3 0,2-14 0,5 8 0,0-15 0,-4 9 0,3-4 0,-3 0 0,8-1 0,2-5 0,0 1 0,3-1 0,-7-4 0,3-1 0,-3-4 0,-6 0 0,3 0 0,-8 0 0,-2 0 0,0 0 0,-5 4 0,0 2 0,-2 5 0,-5 5 0,0 1 0,-1 5 0,-5 1 0,4-1 0,1-4 0,8 2 0,10-10 0,2 4 0,5-5 0,0-4 0,3 3 0,2-7 0,4 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32:28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4600 24575,'59'-80'0,"0"0"0,0 0 0,0 1 0,0-1 0,0 0 0,0 0 0,0 0 0,0 1 0,0-1 0,0 0 0,0 0 0,0 0 0,0 1 0,0-1 0,0-3 0,4-5 0,4-2 0,1-2 0,0-1 0,-2 2 0,-4 3 0,-4 5 0,-7 5 0,-8 7 0,-10 9 0,-12 11 0,-13 11 0,-50-36 0,12 27 0,2 8 0,14 25 0,-1-4 0,-1 0 0,0-1 0,-3 1 0,3 0 0,1 0 0,-12-8 0,10 6 0,-11-11 0,6 6 0,-6-8 0,-2 0 0,-6-1 0,5-6 0,-4 5 0,9-10 0,-10 2 0,11-3 0,-6-2 0,0-6 0,11 6 0,-10-6 0,17 8 0,-5 0 0,11 6 0,-3-4 0,8 11 0,-3 1 0,5 2 0,0 10 0,0-4 0,0 6 0,4 5 0,6 0 0,5 5 0,11 0 0,1-1 0,13-6 0,2 4 0,-1-9 0,13 8 0,-11-8 0,13 8 0,-8-3 0,0 5 0,0 0 0,0 0 0,0-1 0,0 7 0,0-5 0,0 4 0,1 0 0,-8 2 0,5 0 0,-11 3 0,5-3 0,-7 5 0,0 0 0,0 0 0,0-5 0,-6 4 0,5-4 0,-10 5 0,9 0 0,-9-5 0,4 4 0,-11-3 0,-1 4 0,0 0 0,-4 0 0,4-5 0,-5 4 0,0-3 0,0 4 0,-4-4 0,3 3 0,-3-3 0,4 4 0,0 0 0,-1-4 0,1 3 0,0-3 0,0 4 0,0 0 0,0 0 0,0 0 0,0-4 0,1 3 0,-2-3 0,1 4 0,0-4 0,-4-1 0,-1-3 0,-4-1 0,-4 5 0,-1 0 0,-4 4 0,0 0 0,0-4 0,0 3 0,4-7 0,-8 7 0,7-3 0,-13-5 0,3 6 0,-4-10 0,-6 2 0,-1-6 0,-13-6 0,5 0 0,-23-23 0,20 18 0,-23-31 0,8 10 0,5 1 0,-13-12 0,15 7 0,-1-2 0,1 2 0,9 10 0,7 8 0,2 6 0,12 8 0,-3 7 0,13 8 0,-3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32:2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0 24575,'-5'4'0,"-8"6"0,11 5 0,-24 19 0,21-15 0,-22 20 0,20-17 0,-13 5 0,7 5 0,-6-10 0,7 9 0,-3-9 0,0 4 0,-1-6 0,0 0 0,2 0 0,-2 6 0,0-14 0,0 12 0,1-18 0,6 8 0,0-5 0,0-3 0,4-2 0,1-4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40:09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24575,'96'-4'0,"1"1"0,-1-1 0,1 0 0,-1 0 0,1 1 0,-1-1 0,0 0 0,1 1 0,-1-1 0,1 0 0,-1 0 0,1 1 0,-1-1 0,1 0 0,5 0 0,4 0 0,1-1 0,1 1 0,-2-1 0,-1 1 0,-4-1 0,-5 2 0,-5-1 0,-7 1 0,-9 1 0,-9 0-925,33 1 1,-20 2-1,-10-1 925,1 0 0,-12 0 0,-10 0 880,0 0-880,-7 0 457,6 0-457,-6 0 0,7 0 0,-7 0 1437,5 0-1437,-11 0 0,11 0 0,-11 0 0,11 0 0,-11 0 0,12 6 0,-13-5 0,6 4 0,0 1 0,-5-5 0,11 4 0,-11 0 0,5-4 0,-7 9 0,0-9 0,0 4 0,0 0 0,0-4 0,0 4 0,0 0 0,0-4 0,0 4 0,0 0 0,0-3 0,0 2 0,0 1 0,1-3 0,-1 7 0,6-7 0,-4 2 0,5 1 0,-7-3 0,7 2 0,-6-4 0,6 5 0,-7-3 0,7 2 0,-6-4 0,13 6 0,-13-5 0,13 4 0,-12-5 0,4 0 0,-6 0 0,7 0 0,-5 0 0,4 0 0,1 0 0,-5 0 0,5 5 0,-7-4 0,6 4 0,-4-5 0,5 0 0,-7 0 0,0 0 0,0 0 0,0 0 0,0 0 0,0 0 0,-6 0 0,5 0 0,-10 0 0,9 0 0,-9 0 0,4 0 0,0 0 0,-5 0 0,5 0 0,-6 0 0,-5 0 0,4-4 0,-8 3 0,3-4 0,0 1 0,-4 3 0,4-8 0,-5 8 0,0-7 0,-4 7 0,-1-3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24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24575,'0'8'0,"0"6"0,0 1 0,0 5 0,0 0 0,0 6 0,0 2 0,0-1 0,0-1 0,0 0 0,0 8 0,0 0 0,0 6 0,0-7 0,0 0 0,0 7 0,0 1 0,0 7 0,0 26 0,0-12 0,0 6 0,0-6 0,0-3 0,0 8 0,0 6 0,0-8 0,0 0 0,0 1 0,0-1 0,0-8 0,0-1 0,0-8 0,0 0 0,0-7 0,0 5 0,0-11 0,0 5 0,0-7 0,0 0 0,0-6 0,0 5 0,0-11 0,0 5 0,0-6 0,0 1 0,0-6 0,0 4 0,0-4 0,0 0 0,0-1 0,0-5 0,0 0 0,3-4 0,2-1 0,0-4 0,-2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45:07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24575,'98'-4'0,"1"0"0,-1 1 0,0-1 0,1 0 0,-1 0 0,0 1 0,0-1 0,1 0 0,-1 1 0,0-1 0,1 0 0,-1 0 0,0 1 0,0-1 0,1 0 0,-1 0 0,0 1 0,1-1 0,-1 0 0,0 1 0,0-1 0,1 0 0,-1 0 0,0 1 0,1-1 0,-1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45:1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6786 24575,'8'-5'0,"6"1"0,13 4 0,2 0 0,33 0 0,0 0 0,31 0-711,-36 0 1,3 0 710,-1 0 0,2 0 0,19 0 0,2 0-874,-10 0 1,0 0 873,16 0 0,1 0 0,-12 0 0,1 0 0,16 1 0,1-2 0,-10-2 0,1-1-760,-19 1 1,2 0-1,0-2 760,28-7 0,1-3 0,-29 6 0,0 0 0,1-2 0,-1-4 0,1-1 0,-1 0 0,29-3 0,-1-1 0,0-6 0,-2-1 0,-11 5 0,0-1 0,4-6 0,0-3-852,-10 2 0,-1-1 852,6-3 0,-1-2 0,-10 3 0,-3 0-12,2 1 1,-3-1 11,-6 1 0,-3 0 0,-13 3 0,0-1 0,19-11 0,-3 0 831,3-12-831,-11 12 0,2-3 0,-11 4 0,-5 1 0,16-22 0,-4 1 0,-1-1 0,-5 0 0,-3 6 0,2-2 0,-11 16 0,-2 1 0,3-9 0,0-2 522,8-1 0,0-1-522,-6-3 0,1-1 0,6 0 0,1-1 0,-4 2 0,-2 0 0,2-1 0,-2 2 0,-8 13 0,0-1 0,12-20 0,1-1 0,-11 19 0,-1-1 0,9-15 0,1-2 0,-3 8 0,-1 2 0,-6 2 0,0-1 0,7-3 0,-1-1 0,-5 0 0,0 0 0,6 0 0,0 0 0,-6-3 0,0-1 0,5 3 0,2 0 0,-4-2 0,0-1 0,0 4 0,1 1 0,2-1 0,0 0 0,-3 0 0,1 0 0,3 0 0,0 0 0,-4 0 0,0 0 0,4 0 0,-2 0 0,-5 0 0,0 0 0,6 0 0,0 0 0,-8 6 0,2-2 0,19-27 0,2-1 0,-19 27 0,-1 1 0,7-13 0,-1-1 0,-5 11 0,-3 5 1861,5-10-1861,-8 13 0,2-1 0,17-23 0,-7 4 0,9-18 0,-4 16 0,-3-5 0,3 6 0,-7 3 0,0 0 0,0 0 0,0-1 0,-6 9 0,4-7 0,-5 7 0,7-3 1303,0-3-1303,-7 11 663,6-6-663,-13 10 1376,6-2-1376,-8 8 96,17-21-96,-14 30 0,13-22 0,-19 33 0,1-4 0,-1 6 0,1 4 0,-1-3 0,-5 8 0,4-3 0,-4-1 0,5 9 0,0-8 0,0 8 0,0-4 0,1 0 0,4 4 0,-3-3 0,4 8 0,0-3 0,1-1 0,6 3 0,0-3 0,-5 5 0,3-5 0,-3 4 0,26-9 0,-16 9 0,17-4 0,-22 0 0,0 4 0,0-4 0,-6 5 0,5-5 0,-10 4 0,9-4 0,-9 5 0,4 0 0,-6 0 0,0-5 0,0 4 0,0-3 0,0 4 0,0 0 0,0 0 0,1 0 0,-1-5 0,-5 4 0,4-4 0,-4 5 0,5 0 0,0 0 0,0-4 0,1 3 0,3-4 0,-3 5 0,-2 0 0,0 0 0,-9 0 0,4 0 0,-5 0 0,0 0 0,5-4 0,-3 2 0,3-2 0,-5 4 0,0 0 0,0 0 0,0 0 0,0 0 0,0 0 0,0 0 0,1 0 0,-1 0 0,0 0 0,0 0 0,0 0 0,0 0 0,9 0 0,-7 0 0,7 0 0,-8 0 0,-1 0 0,0 0 0,0 0 0,0 0 0,0 0 0,0 0 0,0 0 0,0 0 0,0 0 0,0 0 0,1 0 0,-1 0 0,0 0 0,0 0 0,0 0 0,0 0 0,0 0 0,0 0 0,0 0 0,0 0 0,1 0 0,-1 0 0,0 4 0,0-3 0,0 3 0,0-4 0,-4 4 0,-6 1 0,0-1 0,-3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45:14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24575,'4'-5'0,"1"1"0,8 4 0,8 0 0,6 0 0,6 0 0,-5 0 0,3 0 0,-3 0 0,5 0 0,7 0 0,1 0 0,0 0 0,6 0 0,-6 0 0,7 0 0,0 0 0,-6 0 0,4 0 0,-4 0 0,-1 0 0,6 0 0,-13 0 0,13 0 0,-13 0 0,6 0 0,-7 0 0,-6 0 0,5 0 0,-10 0 0,9 0 0,-9 0 0,4 0 0,-11 0 0,4 0 0,-4 0 0,0 0 0,-1 0 0,0 0 0,-3 0 0,7 0 0,-7 0 0,8 0 0,-4 0 0,0 0 0,4 5 0,-4-4 0,5 8 0,-5-8 0,4 8 0,-3-8 0,4 4 0,-5-5 0,4 4 0,-4-3 0,11 4 0,-5-5 0,5 0 0,-6 0 0,1 0 0,4 0 0,-3 0 0,4 0 0,-6 0 0,0 0 0,0 0 0,0 0 0,0 0 0,1 0 0,-1 0 0,0 0 0,0 0 0,0 0 0,4 0 0,-3 0 0,-1 0 0,-2 0 0,-7 0 0,3 0 0,-5 0 0,0 0 0,0 0 0,0 0 0,0 0 0,0 0 0,0 0 0,0 0 0,1 0 0,-2 0 0,1 0 0,-4 0 0,-2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45:21.5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24575,'60'0'0,"-19"0"0,12 0 0,7 0 0,-5 0 0,25 0 0,-14 0 0,-13 0 0,0 0 0,16 0 0,-15 0 0,1 0 0,16 0 0,15 0 0,7 0 0,-9 0 0,0 0 0,-1 0 0,-7 0 0,6 0 0,-15 0 0,15 0 0,-15 0 0,-1 0 0,-3 0 0,-13 0 0,13 0 0,-13 0 0,6 0 0,-8 0 0,0 0 0,0 6 0,0 0 0,8 1 0,-6 4 0,13-4 0,-6 5 0,8 1 0,0 0 0,0 0 0,-7 0 0,5 5 0,16 13 0,-16-3 0,21 8 0,-34-12 0,13 2 0,-5 5 0,-1-4 0,6 4 0,-5 0 0,7-3 0,-6 9 0,-3-10 0,1 4 0,-5 0 0,4-5 0,-13 4 0,3-6 0,-11-7 0,12 6 0,-6-5 0,0 0 0,-1 4 0,0-10 0,-6 9 0,6-8 0,0 3 0,-5-4 0,11-1 0,-11 1 0,4-1 0,9 5 0,-11-9 0,11 3 0,-8-5 0,-6-3 0,6 3 0,-7-5 0,0 0 0,0 0 0,7 0 0,-5 0 0,4 0 0,1 0 0,-5 0 0,5 0 0,-7 0 0,0 0 0,0 0 0,0 0 0,0 0 0,0 0 0,0 0 0,9 0 0,-6 0 0,6 0 0,-15 0 0,-1 0 0,0 0 0,-5 0 0,5 0 0,-6 0 0,0 0 0,0 0 0,6 0 0,-4 0 0,4 0 0,-6 0 0,0 0 0,0 0 0,0 0 0,-5 0 0,4 0 0,-4 0 0,6 0 0,-1 0 0,0 0 0,0 0 0,0 0 0,0 0 0,-5 0 0,4 0 0,-8 0 0,12 0 0,-7 0 0,3 0 0,-5 0 0,-5 0 0,0 0 0,0 0 0,0 0 0,0 0 0,1 0 0,-1 0 0,0 0 0,0 0 0,0 0 0,0 0 0,0 0 0,0 0 0,0 0 0,-1 0 0,1 0 0,4 0 0,-3 0 0,9 0 0,-3 0 0,-1 0 0,4 0 0,-9 0 0,4 0 0,-5 0 0,0 0 0,0 0 0,0 0 0,0 0 0,0 0 0,0 0 0,0 0 0,0 0 0,0 0 0,-5 0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45:26.0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24575,'22'0'0,"0"0"0,-6 0 0,3 0 0,-4 0 0,5 0 0,0 0 0,0 0 0,0 0 0,0 0 0,0 0 0,1 0 0,-1 0 0,0 0 0,0 0 0,-5 0 0,4 0 0,2 0 0,-4 0 0,7 0 0,-8 0 0,4 0 0,0 0 0,0 0 0,-5 0 0,4 0 0,-4 0 0,0 4 0,4-3 0,-8 7 0,8-2 0,-4 3 0,0 1 0,4 0 0,-9-1 0,4 0 0,-5 1 0,5 4 0,-3-4 0,3 9 0,-5-9 0,1 9 0,-1-9 0,1 9 0,-4-8 0,-2 3 0,-4-5 0,0 5 0,0-4 0,0 4 0,0-5 0,0 5 0,0-4 0,0 4 0,0-5 0,0 0 0,0 0 0,0 1 0,-4-1 0,-1-4 0,-9 7 0,-1-6 0,1 8 0,-5-9 0,8 3 0,-8-7 0,4 3 0,0-4 0,-4 5 0,3-4 0,1 3 0,-4 1 0,4-4 0,-6 8 0,1-8 0,0 8 0,-1-8 0,1 8 0,0-8 0,0 8 0,-1-8 0,1 8 0,0-8 0,5 4 0,-4-5 0,3 4 0,-8-3 0,8 4 0,-3-5 0,10 0 0,4 3 0,1 2 0,4 3 0,0 1 0,4-1 0,1 1 0,4 0 0,0 0 0,1 5 0,-5 2 0,4 4 0,-8 0 0,8 0 0,-8 0 0,7-5 0,-7 4 0,4-8 0,-5 3 0,0-5 0,0 0 0,0 0 0,0-4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45:26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55:18.3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24575,'23'0'0,"17"0"0,19 0 0,17 0 0,17 0-1281,3 0 1281,-39 0 0,1 0 0,0 0 0,1 0-551,16 0 0,1 0 551,-10 0 0,2 0 0,12 0 0,1 0 0,-10 0 0,0 0 0,5 0 0,0 0 0,-4 0 0,-2 0 0,-5 0 0,-2 0-270,-9 0 0,-2 0 270,-1 0 0,1 0 0,12 0 0,0 0-474,-8 0 0,1 0 474,18-1 0,-1 2 0,-19 2 0,-3 0 0,45 5 136,-46-1 1,-1 0-137,27 7 0,-25-7 0,-1 1 0,27 5 1144,13 2-1144,-24-2 554,-1 0-554,-10-1 1062,-8 0-1062,0 0 641,-7-5-641,6 3 197,-13-8-197,6 3 0,-7 0 0,0-4 0,0 4 0,0-5 0,1 0 0,-1 0 0,6 0 0,-4 0 0,5 5 0,-13-4 0,14 4 0,-18-5 0,12 0 0,-15 0 0,-4 0 0,-3 0 0,-3 0 0,-1 0 0,0 0 0,0 0 0,-4 4 0,-1-3 0,-4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1:55:20.2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78 24575,'44'0'0,"9"0"0,13 0 0,19 0-1421,10 0 1421,-43 0 0,1 0 0,-1 0 0,1 0 0,4 0 0,1 0 0,-5 0 0,1 0 0,7 0 0,3 0 0,0 0 0,0 0 0,-4 0 0,0 0 0,8 0 0,1 0-572,-5 0 0,0 0 572,1 0 0,1 0 0,3 0 0,0 0 0,-4 0 0,-2 0 0,2 0 0,-2 0 69,37 0-69,-44 0 0,-2 0 0,24 0 0,-27 0 0,1 0 0,34 0 0,7 0 0,-17 0 0,-3 0 0,-15 0 0,5 0 659,-13 0-659,5 0 1240,-7 0-1240,1 0 597,-1 0-597,-7 0 0,6 0 0,-6 0 0,7 0 0,-7 0 0,6 0 0,-6 0 0,1 0 0,4 0 0,-11 0 0,4 0 0,1 0 0,-5 0 0,5 0 0,-13 0 0,5 0 0,-11 0 0,5 0 0,-6 0 0,-5 0 0,-1-4 0,-4 3 0,-1-7 0,-4-1 0,-1-6 0,-9-5 0,4 9 0,-3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02:52.8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7570 24575,'96'-7'0,"1"0"0,-1 1 0,0-1 0,0 0 0,1 0 0,-1 0 0,0 1 0,0-1 0,1 0 0,-1 0 0,0 0 0,0 1 0,1-1 0,9-4 0,-21 0 0,0 1 0,22-1-656,-35 5 1,13 0-1,10-1 1,9 0 0,7 1-1,3-1 1,2 0 0,0 0-1,-4 0 1,-5 0 0,-7 0-1,-10 0 1,-12 0 0,-15 1-1,-17 0-834,43-16 1619,-4 3 1,19-3 0,-15 2-130,-33 5 0,1 0 375,36-6 1,14-3 0,-22 4-376,-21-1-81,27 0 81,-25 1 0,1 0 0,7-7 5248,-17 7-5248,-1-4 2935,-8 5-2935,0-5 1548,0 0-1548,-6 1 155,-8 1-155,-3 0 0,-9 1 0,4 0 0,0 5 0,-4-9 0,4 7 0,-9-8 0,2 6 0,-4 0 0,1-6 0,4 4 0,-3-31 0,4 20 0,-3-28 0,-1 12 0,2-17 0,2-10 0,0 8 0,-6 19 0,-2-1-731,3-33 731,-5 27 0,0-3 0,-3 2 0,-1-1 0,-2 5 0,-1-1 0,0-8 0,-1-1 0,-3 4 0,0 0 0,0-6 0,0 2 0,0-29 0,0 15 0,0-1-1140,0-13 1140,0 12 0,0-3 0,0 22 0,0 3 0,0-2 0,0 0 0,0-4 0,0 1 0,-4 7 0,1 2 0,1-44 0,-4 30 0,-2 0 0,-1-28 0,1 26 0,0-1 0,3 16 0,1 3-247,-8-28 247,11-20 0,-5 48 0,-1 1 0,0-35 0,2 29 0,1 1 0,-2-13 0,0-16 0,4 0 0,-4-9 0,0 15 0,6 22 0,-1 1 0,-5-10 0,6 0 0,0 0 0,0 5 0,0-10 0,0-1 0,0 12 0,0 5 0,0-3 0,0-42 0,0 24 0,1 19 0,-2 1 0,-5-13 0,4-8 0,-4 3 0,0 7 679,5 1-679,-5 0 0,6 0 1166,-5 7-1166,3-5 273,-3 13-273,5 1 0,0 2 0,0 12 0,0-11 0,0 11 0,0 1 0,0 2 0,0 10 0,0-9 0,0 9 0,0 1 0,0 2 0,0 8 0,4 1 0,1 2 0,4 7 0,0-3 0,0 4 0,0 0 0,0 0 0,0 0 0,1 0 0,4 0 0,-4 0 0,9 0 0,-9 0 0,4 0 0,-1 0 0,-3 0 0,3 0 0,-5 0 0,6 0 0,1 0 0,5 0 0,0 4 0,1-2 0,-1 7 0,6-8 0,-5 3 0,5-4 0,-6 5 0,0-4 0,-5 3 0,-1 0 0,-5-3 0,1 3 0,-1-4 0,0 0 0,-8 0 0,-6-4 0,-5-1 0,-3-4 0,4 0 0,-5-1 0,3-4 0,-8 2 0,2-13 0,-11 1 0,5-9 0,-13-10 0,-5-18 0,7 13 0,-7-25 0,11 22 0,2-14 0,-10 0 0,12 8 0,0 1 0,4 8 0,9 6 0,-4 2 0,6 7 0,4 6 0,2 1 0,1 10 0,3 2 0,-7 5 0,7 0 0,-7 4 0,7 1 0,-3 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02:54.3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 1 24575,'0'28'0,"0"8"0,0-7 0,0 16 0,0-22 0,-5 22 0,-2-9 0,-5 5 0,-5 6 0,4-6 0,-9 0 0,9 6 0,-7-18 0,7 16 0,-8-16 0,9 5 0,-4-8 0,11-6 0,-4 0 0,3-5 0,1-1 0,1-5 0,0 0 0,3 0 0,-3-3 0,4-2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2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24575,'3'0'0,"5"0"0,17 0 0,9 0 0,7 0 0,0 0 0,31 0 0,-31 0 0,38 0 0,-28 0 0,22 0 0,-5 0 0,5 0 0,-8 0 0,-7 0 0,-3 0 0,-7 0 0,-6 0 0,-3 0 0,-6 0 0,-5 0 0,3 0 0,-9 0 0,10 0 0,-11 0 0,11 0 0,-5 0 0,0 0 0,-1 0 0,-6 0 0,1 0 0,-1 0 0,-5 0 0,-1 0 0,0 0 0,-4 0 0,9 0 0,-9 0 0,4 0 0,-4 0 0,-1 0 0,0 0 0,0 0 0,0 0 0,0 0 0,0 0 0,0 0 0,0 0 0,-5 0 0,0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02:58.8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4084 24575,'26'-5'0,"5"1"0,42 4 0,-11 0 0,-8 0 0,3 0-1147,42 0 1147,-36 6 0,2 2-530,-1 0 1,0 2 529,5 5 0,1 3 0,-5-2 0,0 0 0,10 0 0,0 1 0,-10 0 0,0-2 0,9 0 0,2-3 0,1-4 0,0 0-881,0 4 0,1-2 881,10-8 0,0 0 0,-10 9 0,0 1 0,9-10 0,2-3-1008,1 5 0,1 0 1008,-1-4 0,2 0 0,-24 0 0,1 0 0,-1 0 0,23 0 0,0 0 0,-23 0 0,1 0 0,-1 0 0,23 0 0,1 0 0,-24 1 0,1-1 0,-1-1 0,17-5 0,0-3 0,10 1 0,-1-4 0,-15-7 0,-2-4-387,5 2 1,0-2 386,-5-5 0,-1-3 0,1 2 0,-2-2 0,-7-5 0,-1-1 0,4-1 0,-2-1 0,-11-1 0,-1-1-7,4 1 0,0-2 7,-7-1 0,-3-1 0,-4 5 0,-1-1 0,2-6 0,-2-2 535,-6 6 1,-3 0-536,24-32 0,-13 19 0,-4 1 0,-9 2 0,10-2 0,1 0 0,-3-2 0,14-14 0,-3 2 0,-14 8 0,7-2 1987,-8-2-1987,0 11 1726,-6-11-1726,5 10 1376,-11-9-1376,4 11 526,-11-12-526,3 14 85,-9-13-85,4 13 0,-6-13 0,1 5 0,-1 0 0,1-5 0,0 5 0,0-7 0,0 0 0,0 0 0,0 0 0,0-1 0,5 1 0,-4 8 0,4 7 0,9-11 0,-12 28 0,16-20 0,-15 31 0,5-4 0,-1 11 0,0-5 0,0 5 0,6-6 0,-4 5 0,9-5 0,-3 9 0,5-4 0,0 0 0,0 3 0,7-9 0,-6 10 0,13-6 0,-13 7 0,20 5 0,-10-5 0,11 5 0,-7-6 0,8 5 0,1-4 0,1 9 0,-2-4 0,-1 6 0,24-6 0,-16 5 0,14-5 0,-29 6 0,0 0 0,0 0 0,-6 0 0,-3 0 0,-6-5 0,7 4 0,-11-4 0,10 5 0,-18 0 0,11-5 0,-11 4 0,5-4 0,-6 5 0,0 0 0,0 0 0,1 0 0,-1 0 0,0-5 0,-5 4 0,4-3 0,-9 4 0,4 0 0,-5 0 0,0 0 0,0 0 0,-4-4 0,-1-1 0,-4-4 0,0 0 0,0 1 0,0-2 0,-5-3 0,-5-3 0,-6-4 0,-11-7 0,-3-10 0,-8-13 0,0 3 0,-1-9 0,1 5 0,-1-8 0,0-1 0,0-3 0,0 9 0,0-4 0,7 14 0,2-4 0,8 19 0,4-4 0,4 13 0,4 4 0,0 2 0,5 5 0,-3 4 0,7 1 0,-2 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2:03:00.2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655 1 24575,'0'18'0,"0"6"0,0 10 0,0 1 0,-6 27 0,-7-17 0,-1 19 0,2-28 0,-4 9 0,13-22 0,-12 15 0,4-10 0,-1-1 0,1-1 0,6-11 0,1-1 0,3-5 0,-3 0 0,4 0 0,0-1 0,0 1 0,0-1 0,0 1 0,-9 0 0,2 0 0,-8 11 0,0 2 0,3 11 0,-10 7 0,-3 3 0,-7 13 0,-2 4 0,-4-1 0,5 5 0,-6-5 0,0 0 0,0-1 0,6-8 0,3-6 0,7-5 0,1-6 0,5-5 0,2-7 0,5-2 0,5-9 0,0 4 0,1-9 0,3 3 0,-3-7 0,4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1:3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24575,'84'0'0,"0"0"0,0 0 0,0 0 0,0 0 0,0 0 0,24 0 0,0 0 0,-12 0 0,-24 0 0,-8 0 0,-44 0 0,0 0 0,-5 0 0,10 0 0,-13 0 0,12 0 0,-8 0 0,4 0 0,6 0 0,-5 0 0,0 0 0,-2 0 0,-4 0 0,5 0 0,1 0 0,-1 0 0,0 0 0,0 0 0,0 0 0,-5 0 0,4 0 0,-4 0 0,1 0 0,2 0 0,-2 0 0,-1 0 0,4 0 0,-9 0 0,9 0 0,-9 0 0,9 0 0,-8 0 0,7 0 0,-2 0 0,-1 0 0,4 0 0,-9 0 0,9 0 0,-4 0 0,0 0 0,4 0 0,-3 0 0,-1 0 0,4 0 0,-4 0 0,0 0 0,4 0 0,-4 0 0,0 0 0,4 0 0,-3 0 0,4 0 0,-5 0 0,4 0 0,-4 0 0,5 0 0,-5 0 0,4 0 0,-4 0 0,1 0 0,3 0 0,-4 0 0,5 0 0,0 0 0,0 0 0,0 0 0,0 0 0,-4 0 0,3 0 0,-9 0 0,9 0 0,-9 0 0,9 0 0,-9 0 0,4 0 0,-5 0 0,5 0 0,-3 0 0,3 0 0,-5 0 0,0 0 0,0 0 0,0 0 0,0 0 0,-1 0 0,0 0 0,1 0 0,0 0 0,0 0 0,0 0 0,5 0 0,-4 0 0,9 0 0,-4 0 0,0 0 0,4 0 0,-8 0 0,3 0 0,-5 0 0,0 0 0,0 0 0,0 0 0,0 0 0,-4 0 0,-1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1:35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24575,'13'0'0,"2"0"0,11 0 0,16 0 0,8 0 0,1 0 0,3 0 0,-5 0 0,9 0 0,7 0 0,8 0 0,-6 0 0,15 0 0,-15 0 0,7 0 0,-9 0 0,0 0 0,0 0 0,-8 0 0,-1 0 0,-8 5 0,-7-3 0,6 3 0,-12-5 0,11 0 0,-11 5 0,4-4 0,-6 4 0,1-5 0,-1 0 0,0 0 0,0 5 0,0-4 0,-6 4 0,5-5 0,-11 0 0,5 0 0,0 5 0,1-4 0,1 4 0,3-5 0,-3 5 0,5-4 0,-6 4 0,5-5 0,-11 4 0,11-2 0,-11 2 0,11 1 0,-5-4 0,6 4 0,1 0 0,-7-4 0,4 4 0,-3 0 0,5-4 0,0 4 0,-6-5 0,5 5 0,-11-4 0,11 4 0,4-5 0,-6 0 0,5 0 0,-15 0 0,0 0 0,-5 0 0,-1 0 0,-5 0 0,0 0 0,0 0 0,0 0 0,-3 0 0,-2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1:38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24575,'36'0'0,"20"0"0,-19 0 0,39 0 0,-20 0 0,20 0 0,5 0 0,-5 0 0,17 0-758,-7 0 758,8 0 0,-42 0 0,-1 0 0,15 0 0,-12 0 0,-1 0 0,11 0 0,-13 0 0,0 0 0,27 0 0,13 0 0,-23 0 187,5 0-187,-8 0 0,0 5 0,-7-3 0,-3 9 0,-7-10 571,0 5-571,1-1 0,-8-4 0,5 5 0,-11-6 0,5 4 0,-7-2 0,-6 3 0,5 0 0,-11-4 0,5 4 0,-6-1 0,1-3 0,-1 4 0,6-5 0,-5 0 0,5 4 0,-6-3 0,0 4 0,0-5 0,0 0 0,1 4 0,-1-3 0,0 4 0,-5-5 0,10 0 0,-14 0 0,20 0 0,-15 0 0,10 0 0,0 0 0,2 0 0,-1 0 0,5 0 0,-5 0 0,0 0 0,5 0 0,-11 0 0,11 0 0,-10 0 0,9 0 0,-9 0 0,4 0 0,-11 0 0,4 0 0,-9 0 0,4 0 0,-5 0 0,0 0 0,-4 0 0,-1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1:54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24575,'13'0'0,"5"0"0,-3 0 0,5 0 0,0 0 0,6 0 0,1 0 0,6 0 0,0 0 0,0 0 0,1 0 0,-1 0 0,0 0 0,0 0 0,7 0 0,-11 0 0,9 0 0,-11 0 0,0 0 0,5 0 0,-5 0 0,1 0 0,3 0 0,-3 0 0,-1 0 0,5 0 0,-11 0 0,5 0 0,0 0 0,-5 0 0,5 0 0,-6 0 0,1 0 0,-1 0 0,0 0 0,0 0 0,0 0 0,0 0 0,0 0 0,0 0 0,-4 0 0,3 0 0,-4 0 0,5 0 0,-5 0 0,4 0 0,-4 0 0,5 0 0,0 0 0,1 0 0,-1 0 0,0 0 0,0 0 0,0 0 0,6 0 0,-5 0 0,5 0 0,-6 0 0,6 0 0,11 0 0,-8 0 0,12 0 0,-20 0 0,11 0 0,-10 0 0,9 0 0,-4 0 0,1 0 0,3 0 0,-9 0 0,4 0 0,-6 0 0,0 0 0,0 0 0,0 0 0,0 0 0,1 0 0,-1 0 0,0 0 0,0 0 0,0 0 0,0 0 0,0 0 0,9 0 0,-6 0 0,6 0 0,-9 0 0,6 0 0,-5 0 0,5 0 0,0 0 0,-4 0 0,3 0 0,-4 0 0,-1 0 0,0 0 0,0 0 0,-5 0 0,4 0 0,-8-9 0,8 7 0,-8-7 0,3 9 0,-5 0 0,5 0 0,-4 0 0,4 0 0,-5 0 0,0 0 0,5 0 0,-4 0 0,13 0 0,-11-4 0,6 3 0,-4-3 0,-4 4 0,4-5 0,0 4 0,-4-3 0,4 4 0,0-4 0,-3 3 0,7-4 0,-2 1 0,-1 2 0,4-2 0,-4 4 0,0 0 0,4-5 0,-4 4 0,1-3 0,2 4 0,-2-5 0,-1 4 0,4-3 0,-4 4 0,5 0 0,9 0 0,-6-5 0,6 4 0,-14-4 0,4 5 0,-4 0 0,5-4 0,0 3 0,0-4 0,0 5 0,-4 0 0,3 0 0,-9 0 0,9 0 0,-9 0 0,9 0 0,-9 0 0,4 0 0,-5 0 0,0-4 0,0 3 0,1-3 0,-1 4 0,-4 0 0,-1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1:56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24575,'22'0'0,"6"0"0,6 0 0,1 0 0,11 0 0,-11 0 0,11 0 0,-4 0 0,-1 0 0,13 0 0,-11 0 0,21 0 0,-14 0 0,5 0 0,1 0 0,-6 0 0,-1 0 0,-3 0 0,-5 0 0,1 0 0,4 0 0,-11 0 0,5 0 0,-7 0 0,-6 0 0,5 0 0,-5 0 0,0 0 0,5 0 0,-5 0 0,1 0 0,3 0 0,-9 0 0,10 0 0,-11 0 0,11 0 0,-11 0 0,5 0 0,-6 0 0,6 0 0,-4 0 0,4 0 0,-1 0 0,-3 0 0,10 0 0,-5 0 0,6 0 0,0 0 0,0 0 0,-5 0 0,3 0 0,-4 0 0,1 0 0,12 0 0,-16 0 0,17 0 0,-20 0 0,11 0 0,-11 0 0,11 0 0,-10 0 0,9 0 0,-9 0 0,4 0 0,0 0 0,-5 0 0,11 0 0,-11 0 0,5 0 0,0 0 0,-4 0 0,9 0 0,-9 0 0,9 0 0,-9 0 0,10 0 0,-5 0 0,0 0 0,5 0 0,-5 0 0,1 0 0,12 0 0,-10 0 0,6 0 0,-10 0 0,-6 0 0,0 0 0,0 0 0,-5 0 0,4 0 0,-8 0 0,8 0 0,-9 0 0,4 0 0,0 0 0,-4 0 0,9 0 0,-4 0 0,5 0 0,1 0 0,-1 0 0,0 0 0,0 0 0,0 0 0,0 0 0,0 0 0,0 0 0,0 0 0,-4 0 0,7 0 0,-7 0 0,3 0 0,-5 0 0,-5 0 0,0 0 0,0 0 0,-4 0 0,-1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1:58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24575,'12'0'0,"8"0"0,13 0 0,8 0 0,15 0 0,1 0 0,8 0 0,18 0 0,-5 0-498,-23 0 1,2 0 497,42 0 0,-37 0 0,1 0 0,-10 0 0,1 0 0,13 0 0,2 0 0,-9 0 0,0 0 0,14 0 0,2 0-705,-5 0 1,-1 0 704,1 0 0,0 0 0,5 0 0,-2 0 0,-19 0 0,1 0 0,28 0 0,1 0 0,-26 0 0,-1 0 0,24 0 0,0 0 0,-22 0 0,-3 0-386,1 0 1,-1 0 385,2 0 0,-3 0-241,26 0 241,-27 0 0,-1 0 0,26 0 0,15 0 0,-1 0 0,-11 0 0,-7 6 0,-3-5 0,-8 5 871,-7-6-871,-3 0 1398,-7 5-1398,0-3 861,-6 3-861,4-5 286,-11 0-286,11 5 0,-11-3 0,12 3 0,-13-5 0,6 0 0,0 0 0,1 5 0,1-3 0,4 3 0,-11-5 0,11 5 0,-11-3 0,11 3 0,-11-5 0,5 5 0,-13-4 0,5 4 0,-11-5 0,0 0 0,-2 0 0,-8 0 0,3 0 0,-5 0 0,0 0 0,0 0 0,-4 4 0,-2-4 0,-3 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2:42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98 225 24575,'-6'82'0,"1"1"0,-1-1 0,0 0 0,1 12 0,-1 4 0,1-7 0,1-22 0,-3 1 0,5-15 0,-1-2 0,-2-7 0,4-29 0,-4 9 0,5 0 0,0-5 0,0 11 0,0-10 0,0 9 0,0-9 0,0 9 0,-5-3 0,4-1 0,-4 5 0,5-5 0,0 0 0,0 5 0,-4-11 0,2 11 0,-2-10 0,4 3 0,0-4 0,0-1 0,0 6 0,-5-5 0,4 5 0,-3-6 0,4 0 0,0 0 0,0 0 0,0 1 0,0-1 0,0 6 0,0-5 0,0 11 0,0-11 0,0 11 0,0-11 0,0 11 0,0-5 0,0 6 0,0 0 0,0-5 0,0 3 0,0-3 0,0 5 0,0-6 0,0 5 0,0-11 0,0 11 0,0-10 0,0 3 0,0 1 0,0-9 0,0 13 0,0-18 0,0 13 0,0-10 0,0 0 0,0 4 0,0-4 0,0 5 0,0 0 0,0-4 0,0 3 0,0-4 0,0 5 0,0 0 0,0 0 0,0-5 0,0 4 0,0-4 0,0 6 0,0-6 0,0 4 0,0-4 0,0 0 0,0 4 0,0-9 0,0 9 0,0-8 0,4 3 0,-3-5 0,3 5 0,-4-4 0,0 4 0,0-5 0,0 0 0,0 0 0,0 0 0,4 0 0,-3 1 0,3-1 0,-4-1 0,0-6 0,0-7 0,0-10 0,0 1 0,0-5 0,0-2 0,0-1 0,0-10 0,0 5 0,0-6 0,0-1 0,0-5 0,0 4 0,0-12 0,0 12 0,0-11 0,0 4 0,0-6 0,0 0 0,0 0 0,0 0 0,0-8 0,0 6 0,0-6 0,0 0 0,0 6 0,0-13 0,0 5 0,0-7 0,0 7 0,0-5 0,0 5 0,5 1 0,2 1 0,0 8 0,4-8 0,-10 6 0,10-6 0,-10 14 0,10-4 0,-10 11 0,10-12 0,-10 13 0,5-13 0,-1-3 0,-4 7 0,4-5 0,-5 15 0,5-1 0,-4-6 0,4 6 0,-5-6 0,5 7 0,-4-1 0,4 1 0,-5 0 0,0 0 0,5-7 0,-4 5 0,5-12 0,-1 12 0,-4-4 0,4 11 0,-5-4 0,0 11 0,0-5 0,5 0 0,-4 4 0,4-4 0,-5 0 0,0 4 0,5-9 0,-4 0 0,4 3 0,-5 3 0,0 6 0,0 4 0,0-5 0,0 4 0,0-3 0,0 4 0,0-5 0,0 4 0,0 2 0,0 5 0,0 0 0,0-1 0,0 13 0,0 3 0,0 18 0,0-11 0,0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2:46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24575,'22'0'0,"6"0"0,6 0 0,23 0 0,-17 0 0,21 0 0,-18 0 0,32 0 0,-13 0 0,-8 0 0,1 0 0,17 0 0,-16 0 0,1 0 0,29 0 0,-1 0-415,-3 0 415,3 0 0,1 0 0,-1 0 0,-4 6 0,-21 1 0,12 1 0,-15 3 0,1-10 0,-3 10 0,1-9 0,-6 8 415,6-3-415,-8 0 0,0 3 0,7-8 0,-5 3 0,6 0 0,-8-3 0,0 3 0,0 0 0,0-3 0,0 3 0,-6-5 0,4 0 0,-11 0 0,5 0 0,-1 0 0,-4 0 0,12 0 0,-13 0 0,13 0 0,-12 0 0,11 0 0,-5 0 0,8 0 0,-1 0 0,0 5 0,0-4 0,0 5 0,0-6 0,0 5 0,0-4 0,0 5 0,0-1 0,0-4 0,0 5 0,0-6 0,0 5 0,0-4 0,0 5 0,0-6 0,-7 0 0,6 0 0,-12 0 0,4 0 0,-6 0 0,1 0 0,-7 0 0,-1 0 0,-6 0 0,-5 0 0,-1 0 0,-5 0 0,-4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8:28:34.03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24575,'32'0'0,"3"0"0,-14 0 0,18 0 0,-16 0 0,22 0 0,-16 0 0,17 0 0,-11 0 0,5 0 0,-7 0 0,0 0 0,0 0 0,-6 0 0,5 0 0,-10 4 0,9-3 0,-9 4 0,9-5 0,-3 0 0,-1 4 0,5-3 0,-11 4 0,5-5 0,0 0 0,-4 0 0,3 0 0,-4 0 0,-1 0 0,-5 0 0,4 0 0,-4 0 0,5 0 0,-5 0 0,4 0 0,-4 0 0,1 0 0,3 0 0,-4 0 0,0 0 0,4 0 0,-9 0 0,9 0 0,-4 0 0,1 0 0,2 0 0,-7 0 0,8 0 0,-9 0 0,9 4 0,-9-2 0,9 2 0,-9-4 0,9 0 0,-8 4 0,3-3 0,0 3 0,1-4 0,0 4 0,4-3 0,5 3 0,-2-4 0,8 5 0,-5-4 0,-3 3 0,10-4 0,-5 0 0,6 0 0,-6 0 0,5 5 0,-5-4 0,6 4 0,0-5 0,0 0 0,1 0 0,-1 0 0,-6 0 0,5 0 0,-11 0 0,5 0 0,-6 0 0,-5 0 0,4 0 0,-8 0 0,7 0 0,-7 0 0,12 0 0,-7 0 0,3 0 0,-5 0 0,-5 0 0,0 0 0,0 0 0,5 0 0,-3 0 0,3 0 0,-5 0 0,0 0 0,0 0 0,0 0 0,0 0 0,0 0 0,0 0 0,0 0 0,0 0 0,1 0 0,-1 0 0,0 0 0,0 0 0,0 0 0,0 0 0,0 0 0,0 0 0,0 0 0,0 0 0,-1 0 0,2 0 0,-1 0 0,0 0 0,0 0 0,0 0 0,0 0 0,0 0 0,0 0 0,0 0 0,0 0 0,0 0 0,1 0 0,-1 0 0,5 0 0,-4 0 0,9 0 0,-9 0 0,9 0 0,-9 0 0,9 0 0,-8 0 0,8 0 0,-9 0 0,4 0 0,0 0 0,-4 0 0,4 0 0,-5 0 0,5 0 0,-3 0 0,3 0 0,-5 0 0,0 0 0,0 0 0,-1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4:2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24575,'96'0'0,"0"1"0,1-1 0,-1 0 0,0 1 0,0-1 0,1 1 0,-1-1 0,0 0 0,0 1 0,1-1 0,-1 0 0,0 1 0,1-1 0,3 1 0,7 1 0,4-1 0,2 1 0,0-1 0,-2 1 0,-3 0 0,-5 0 0,-7 0 0,-8 1 0,-11 0 0,-13 1 0,-14 0-969,7 5 1,-11 1 968,23-1 0,7 2 0,-12-2 0,-1 2 625,-6-9-625,8 9 320,-7-9-320,5 4 0,-6-6 0,1 0 992,-2 0-992,-8 0 0,0 0 0,0 0 0,-7 0 0,-1 0 0,0 0 0,-5 0 0,-1 0 0,-3 0 0,-4 0 0,1 0 0,3 0 0,-9 0 0,10 0 0,-11 0 0,5 0 0,-6 0 0,0-5 0,0 4 0,1-4 0,-1 1 0,0 3 0,0-4 0,0 5 0,0-4 0,0 2 0,-5-2 0,4 4 0,-3 0 0,-1 0 0,-1 0 0,-5 0 0,0 0 0,-4 0 0,-1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4:26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24575,'9'-5'0,"0"1"0,17 4 0,-2 0 0,22 0 0,-4 0 0,6 0 0,0 0 0,7 0 0,3 0 0,7 0 0,-8 0 0,7 0 0,1 0 0,3 0 0,-9 0 0,2 0 0,-24 0 0,17 0 0,-25 0 0,9 0 0,-16 0 0,4 0 0,-11 0 0,4 0 0,-9 0 0,4 0 0,0 0 0,-4 0 0,4 0 0,-5 0 0,1 0 0,-1 0 0,0 0 0,5 0 0,-4 0 0,4 0 0,-5 0 0,0 0 0,5 0 0,-4 0 0,9 0 0,-3 0 0,4 0 0,0 0 0,0 0 0,-5 0 0,4 0 0,-9 0 0,9 0 0,-8 0 0,3 0 0,-5 0 0,0 0 0,0 0 0,0 0 0,-4 0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00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24575,'91'-1'0,"1"0"0,-1 0 0,0 0 0,1-1 0,-1 1 0,1 0 0,-1 0 0,4-2 0,2 0 0,-24 3 0,20-1 0,14 0 0,8 0 0,0 1 0,-5-1 0,-13 1 0,-20 0 0,-25 0 0,-2 0 0,11-1 0,-3 2 0,-26-1 0,-11 0 0,5 0 0,0 0 0,-5 0 0,5 0 0,0 0 0,1 0 0,1 0 0,3 0 0,-9 0 0,4 0 0,-6 0 0,0 0 0,0 0 0,0 0 0,0 0 0,6 0 0,-4 0 0,4 0 0,0 0 0,-5-5 0,5 4 0,0-4 0,-4 5 0,9 0 0,-9 0 0,9-5 0,-3 4 0,-1-4 0,5 5 0,-11-4 0,5 2 0,-6-2 0,0 4 0,-5 0 0,-1 0 0,-4 0 0,-1 0 0,-4-4 0,-9 3 0,3-3 0,-7 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19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24575,'100'2'0,"0"0"0,0 0 0,0 0 0,-1 0 0,1 1 0,0-1 0,0 0 0,0 0 0,0 0 0,0 0 0,6 1 0,-19 0 0,1 1 0,20-1 0,-28 0 0,13-1 0,11 1 0,7 0 0,5 0 0,1 0 0,-1 1 0,-5-1 0,-8 0 0,-10 0 0,-15 0 0,-15 0-624,28 3 1,-24 0 623,19-1 407,-31 1-407,1-5 206,-6 4-206,13 1 0,-13-5 0,6 5 634,-1-6-634,-5 5 0,-1-3 0,-2 3 0,-6 0 0,7-3 0,-6 3 0,4-5 0,-4 5 0,6-3 0,0 3 0,0-5 0,0 0 0,7 0 0,-5 0 0,13 0 0,-13 0 0,6 0 0,0 0 0,-6 0 0,5 0 0,-7 0 0,0 0 0,15 0 0,-11-5 0,4 3 0,-9-8 0,-13 8 0,13-9 0,-6 5 0,1-6 0,4 0 0,-5 0 0,7 0 0,0 0 0,-6 0 0,4 0 0,-4 1 0,6-1 0,-7 0 0,5 0 0,-11 6 0,5-10 0,-7 9 0,0-4 0,0 1 0,-6 4 0,-1-4 0,-6 4 0,-5-2 0,-1 6 0,-5-2 0,0 4 0,-4 0 0,-1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21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3030 24575,'22'0'0,"6"0"0,0 0 0,11 0 0,10 0 0,1 0 0,6 0 0,0 0 0,-13 0 0,11 0 0,-13 0 0,1 0 0,-8 0 0,-3-5 0,-3-1 0,5-10 0,-6-1 0,-1-4 0,-5-5 0,6-2 0,-3-6 0,4-1 0,-5-4 0,0-3 0,3-22 0,-7 12 0,6-19 0,-11 13 0,5-15 0,-6 5 0,1-14 0,-7 15 0,0-7 0,-7 9 0,0 8 0,0-7 0,0 14 0,-17-34 0,7 28 0,-19-21 0,15 21 0,-9 6 0,9-6 0,-3 8 0,5 0 0,5 6 0,-4-4 0,10 11 0,-5-5 0,6 7 0,0 5 0,0 2 0,0 6 0,0 0 0,9 4 0,2-3 0,15 7 0,2-3 0,11 3 0,3 1 0,6-1 0,7-1 0,3 6 0,7-4 0,0 9 0,21-4 0,-23 6 0,8 0 0,-25 0 0,-11 0 0,-1 0 0,-8 0 0,-6 0 0,-5 0 0,-1 0 0,-5 0 0,0 0 0,0 0 0,0 0 0,-7-3 0,-3 2 0,-8-7 0,-5-2 0,-1-5 0,-13-13 0,-2-8 0,-24-19 0,3-8-562,16 27 0,-2-2 562,-2-8 0,-1 0 0,-4 1 0,1 0 0,6 2 0,0 0 0,-8-3 0,1 1 0,-11-29-300,18 32 0,0 0 300,-13-29 0,11 20 0,10 15 0,12 10 0,3 14 0,9 3 0,0 9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45:22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24575,'0'31'0,"0"-4"0,0 20 0,0-23 0,0 19 0,0-19 0,0 16 0,0-13 0,0 5 0,0-11 0,0 5 0,0-10 0,0-2 0,0-5 0,0-4 0,0-1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55:0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24575,'88'2'0,"-1"0"0,1 0 0,-1 0 0,1 1 0,-1-1 0,1 0 0,-1 0 0,9 0 0,6 0 0,1 0 0,-5 0 0,-9 0 0,-15 0 0,-20 1 0,6 3 0,21-2 0,-63-4 0,-7 0 0,3 0 0,-5 0 0,0 0 0,0 0 0,0 0 0,5 0 0,-4 0 0,4 0 0,-5 0 0,0 0 0,1 0 0,-1 0 0,0 0 0,0 0 0,0 0 0,0 0 0,0 0 0,0 0 0,0 0 0,0 0 0,1 0 0,4 0 0,-4 0 0,9 0 0,-9 0 0,9 0 0,-4 0 0,0 0 0,4 0 0,-4 0 0,6 0 0,-1 0 0,0 0 0,0 0 0,-5 0 0,4 0 0,-4-4 0,1 3 0,-2-4 0,-5 1 0,0 3 0,0-3 0,0 0 0,-8 3 0,-7-3 0,0 4 0,-3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55:06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24575,'8'0'0,"1"0"0,21 0 0,-3 0 0,0 0 0,11 0 0,-9 0 0,34 0 0,-30 0 0,35 0 0,-23 0 0,13 0 0,5 0 0,-6 0 0,8 0 0,0 0 0,-7 0 0,5 0 0,-13 0 0,5 0 0,-13 0 0,4 0 0,-11 0 0,5 0 0,-1 0 0,-4 0 0,-1 0 0,-2 0 0,-11 0 0,5 0 0,-6 0 0,0 0 0,0 0 0,1 0 0,-1 0 0,0 0 0,0 0 0,0 0 0,0 0 0,0 0 0,0 0 0,1 0 0,-1 0 0,0 0 0,6 0 0,-5 0 0,5 0 0,-6 0 0,15 0 0,-5 0 0,6 0 0,-10 0 0,0 0 0,-5 0 0,0 0 0,-2 0 0,-9 0 0,4 0 0,-5 0 0,1 0 0,-1 0 0,-4 0 0,-1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55:08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24575,'20'0'0,"16"0"0,7 0 0,20 0 0,3 0 0,19 0 0,1 0-611,-35 0 0,1 0 611,1 0 0,0 0 0,29 0 0,-28 0 0,0 0 0,26 0 0,-11 0 0,0 0 0,19 0 0,-21 0 0,-2 0 0,5 0-13,23 0 13,-9 0 0,0 0 0,-8 0 0,5 0 0,-13 0 0,13 0 0,-14 0 0,15 0 0,-15 0 0,15 0 0,-15 6 0,15-5 0,-15 5 0,-1-1 0,-3-3 0,-13 3 0,14 1 908,-14-5-908,-1 5 327,-3-6-327,-5 5 0,1-3 0,19 8 0,-23-8 0,17 3 0,-22-5 0,-6 4 0,5-2 0,-11 2 0,0-4 0,-2 0 0,-8 0 0,3 0 0,-17 0 0,-4 0 0,-3 0 0,1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3T03:55:09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24575,'38'0'0,"-2"0"0,55 0 0,-9 0-1323,-21 0 1,3 0 1322,0 0 0,1 0 0,5 0 0,1 0 0,5 0 0,1 0 0,-1 0 0,1 0-684,11 0 1,1 0 683,-11 0 0,1 0 0,16 0 0,-1 0 0,-16 0 0,-1 0 0,1 0 0,-3 0-77,-20 0 1,1 0 76,23 0 0,-2 0 0,4 0-326,-13 0 1,0 0 325,17 0 875,1 0-875,-1 0 1636,-26 0-1636,-11 0 1198,-15 0-1198,-11 0 806,-2 0-806,-11 0 301,-4-4-301,-1-1 0,-25-11 0,15 9 0,-15-3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4.png"/><Relationship Id="rId42" Type="http://schemas.openxmlformats.org/officeDocument/2006/relationships/image" Target="../media/image28.png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6" Type="http://schemas.openxmlformats.org/officeDocument/2006/relationships/image" Target="../media/image1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37" Type="http://schemas.openxmlformats.org/officeDocument/2006/relationships/customXml" Target="../ink/ink18.xml"/><Relationship Id="rId40" Type="http://schemas.openxmlformats.org/officeDocument/2006/relationships/image" Target="../media/image27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3.xml"/><Relationship Id="rId30" Type="http://schemas.openxmlformats.org/officeDocument/2006/relationships/image" Target="../media/image22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1.png"/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6.png"/><Relationship Id="rId46" Type="http://schemas.openxmlformats.org/officeDocument/2006/relationships/image" Target="../media/image30.png"/><Relationship Id="rId20" Type="http://schemas.openxmlformats.org/officeDocument/2006/relationships/image" Target="../media/image17.png"/><Relationship Id="rId41" Type="http://schemas.openxmlformats.org/officeDocument/2006/relationships/customXml" Target="../ink/ink2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customXml" Target="../ink/ink1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customXml" Target="../ink/ink1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customXml" Target="../ink/ink1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customXml" Target="../ink/ink1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customXml" Target="../ink/ink11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customXml" Target="../ink/ink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0.xml"/><Relationship Id="rId3" Type="http://schemas.openxmlformats.org/officeDocument/2006/relationships/image" Target="../media/image186.png"/><Relationship Id="rId7" Type="http://schemas.openxmlformats.org/officeDocument/2006/relationships/image" Target="../media/image18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9.xml"/><Relationship Id="rId11" Type="http://schemas.openxmlformats.org/officeDocument/2006/relationships/image" Target="../media/image190.png"/><Relationship Id="rId5" Type="http://schemas.openxmlformats.org/officeDocument/2006/relationships/image" Target="../media/image187.png"/><Relationship Id="rId10" Type="http://schemas.openxmlformats.org/officeDocument/2006/relationships/customXml" Target="../ink/ink121.xml"/><Relationship Id="rId4" Type="http://schemas.openxmlformats.org/officeDocument/2006/relationships/customXml" Target="../ink/ink118.xml"/><Relationship Id="rId9" Type="http://schemas.openxmlformats.org/officeDocument/2006/relationships/image" Target="../media/image18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2.xml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customXml" Target="../ink/ink123.xml"/><Relationship Id="rId4" Type="http://schemas.openxmlformats.org/officeDocument/2006/relationships/image" Target="../media/image19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9" Type="http://schemas.openxmlformats.org/officeDocument/2006/relationships/customXml" Target="../ink/ink42.xml"/><Relationship Id="rId21" Type="http://schemas.openxmlformats.org/officeDocument/2006/relationships/customXml" Target="../ink/ink33.xml"/><Relationship Id="rId34" Type="http://schemas.openxmlformats.org/officeDocument/2006/relationships/image" Target="../media/image27.png"/><Relationship Id="rId7" Type="http://schemas.openxmlformats.org/officeDocument/2006/relationships/customXml" Target="../ink/ink26.xml"/><Relationship Id="rId12" Type="http://schemas.openxmlformats.org/officeDocument/2006/relationships/image" Target="../media/image14.png"/><Relationship Id="rId17" Type="http://schemas.openxmlformats.org/officeDocument/2006/relationships/customXml" Target="../ink/ink31.xml"/><Relationship Id="rId25" Type="http://schemas.openxmlformats.org/officeDocument/2006/relationships/customXml" Target="../ink/ink35.xml"/><Relationship Id="rId33" Type="http://schemas.openxmlformats.org/officeDocument/2006/relationships/customXml" Target="../ink/ink39.xml"/><Relationship Id="rId38" Type="http://schemas.openxmlformats.org/officeDocument/2006/relationships/image" Target="../media/image30.png"/><Relationship Id="rId2" Type="http://schemas.openxmlformats.org/officeDocument/2006/relationships/image" Target="../media/image6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29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28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customXml" Target="../ink/ink41.xml"/><Relationship Id="rId40" Type="http://schemas.openxmlformats.org/officeDocument/2006/relationships/image" Target="../media/image31.png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28" Type="http://schemas.openxmlformats.org/officeDocument/2006/relationships/image" Target="../media/image23.png"/><Relationship Id="rId36" Type="http://schemas.openxmlformats.org/officeDocument/2006/relationships/image" Target="../media/image28.png"/><Relationship Id="rId10" Type="http://schemas.openxmlformats.org/officeDocument/2006/relationships/image" Target="../media/image13.png"/><Relationship Id="rId19" Type="http://schemas.openxmlformats.org/officeDocument/2006/relationships/customXml" Target="../ink/ink32.xml"/><Relationship Id="rId31" Type="http://schemas.openxmlformats.org/officeDocument/2006/relationships/customXml" Target="../ink/ink38.xml"/><Relationship Id="rId4" Type="http://schemas.openxmlformats.org/officeDocument/2006/relationships/image" Target="../media/image10.png"/><Relationship Id="rId9" Type="http://schemas.openxmlformats.org/officeDocument/2006/relationships/customXml" Target="../ink/ink27.xml"/><Relationship Id="rId14" Type="http://schemas.openxmlformats.org/officeDocument/2006/relationships/image" Target="../media/image15.png"/><Relationship Id="rId22" Type="http://schemas.openxmlformats.org/officeDocument/2006/relationships/image" Target="../media/image20.png"/><Relationship Id="rId27" Type="http://schemas.openxmlformats.org/officeDocument/2006/relationships/customXml" Target="../ink/ink36.xml"/><Relationship Id="rId30" Type="http://schemas.openxmlformats.org/officeDocument/2006/relationships/image" Target="../media/image24.png"/><Relationship Id="rId35" Type="http://schemas.openxmlformats.org/officeDocument/2006/relationships/customXml" Target="../ink/ink40.xml"/><Relationship Id="rId8" Type="http://schemas.openxmlformats.org/officeDocument/2006/relationships/image" Target="../media/image12.png"/><Relationship Id="rId3" Type="http://schemas.openxmlformats.org/officeDocument/2006/relationships/customXml" Target="../ink/ink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4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46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customXml" Target="../ink/ink5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customXml" Target="../ink/ink51.xml"/><Relationship Id="rId4" Type="http://schemas.openxmlformats.org/officeDocument/2006/relationships/customXml" Target="../ink/ink48.xml"/><Relationship Id="rId9" Type="http://schemas.openxmlformats.org/officeDocument/2006/relationships/image" Target="../media/image47.png"/><Relationship Id="rId14" Type="http://schemas.openxmlformats.org/officeDocument/2006/relationships/customXml" Target="../ink/ink5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5" Type="http://schemas.openxmlformats.org/officeDocument/2006/relationships/image" Target="../media/image54.png"/><Relationship Id="rId4" Type="http://schemas.openxmlformats.org/officeDocument/2006/relationships/customXml" Target="../ink/ink5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customXml" Target="../ink/ink60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customXml" Target="../ink/ink59.xml"/><Relationship Id="rId4" Type="http://schemas.openxmlformats.org/officeDocument/2006/relationships/customXml" Target="../ink/ink56.xml"/><Relationship Id="rId9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5" Type="http://schemas.openxmlformats.org/officeDocument/2006/relationships/image" Target="../media/image69.png"/><Relationship Id="rId4" Type="http://schemas.openxmlformats.org/officeDocument/2006/relationships/customXml" Target="../ink/ink6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5" Type="http://schemas.openxmlformats.org/officeDocument/2006/relationships/image" Target="../media/image73.png"/><Relationship Id="rId4" Type="http://schemas.openxmlformats.org/officeDocument/2006/relationships/customXml" Target="../ink/ink6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5" Type="http://schemas.openxmlformats.org/officeDocument/2006/relationships/image" Target="../media/image76.png"/><Relationship Id="rId4" Type="http://schemas.openxmlformats.org/officeDocument/2006/relationships/customXml" Target="../ink/ink66.xml"/><Relationship Id="rId9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customXml" Target="../ink/ink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customXml" Target="../ink/ink74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5" Type="http://schemas.openxmlformats.org/officeDocument/2006/relationships/image" Target="../media/image87.png"/><Relationship Id="rId10" Type="http://schemas.openxmlformats.org/officeDocument/2006/relationships/customXml" Target="../ink/ink73.xml"/><Relationship Id="rId4" Type="http://schemas.openxmlformats.org/officeDocument/2006/relationships/customXml" Target="../ink/ink70.xml"/><Relationship Id="rId9" Type="http://schemas.openxmlformats.org/officeDocument/2006/relationships/image" Target="../media/image84.png"/><Relationship Id="rId14" Type="http://schemas.openxmlformats.org/officeDocument/2006/relationships/customXml" Target="../ink/ink7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90.png"/><Relationship Id="rId4" Type="http://schemas.openxmlformats.org/officeDocument/2006/relationships/customXml" Target="../ink/ink7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11" Type="http://schemas.openxmlformats.org/officeDocument/2006/relationships/image" Target="../media/image97.png"/><Relationship Id="rId5" Type="http://schemas.openxmlformats.org/officeDocument/2006/relationships/image" Target="../media/image94.png"/><Relationship Id="rId10" Type="http://schemas.openxmlformats.org/officeDocument/2006/relationships/customXml" Target="../ink/ink81.xml"/><Relationship Id="rId4" Type="http://schemas.openxmlformats.org/officeDocument/2006/relationships/customXml" Target="../ink/ink78.xml"/><Relationship Id="rId9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customXml" Target="../ink/ink87.xml"/><Relationship Id="rId3" Type="http://schemas.openxmlformats.org/officeDocument/2006/relationships/customXml" Target="../ink/ink82.xml"/><Relationship Id="rId7" Type="http://schemas.openxmlformats.org/officeDocument/2006/relationships/customXml" Target="../ink/ink84.xml"/><Relationship Id="rId12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customXml" Target="../ink/ink86.xml"/><Relationship Id="rId5" Type="http://schemas.openxmlformats.org/officeDocument/2006/relationships/customXml" Target="../ink/ink83.xml"/><Relationship Id="rId10" Type="http://schemas.openxmlformats.org/officeDocument/2006/relationships/image" Target="../media/image120.png"/><Relationship Id="rId4" Type="http://schemas.openxmlformats.org/officeDocument/2006/relationships/image" Target="../media/image117.png"/><Relationship Id="rId9" Type="http://schemas.openxmlformats.org/officeDocument/2006/relationships/customXml" Target="../ink/ink85.xml"/><Relationship Id="rId14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7" Type="http://schemas.openxmlformats.org/officeDocument/2006/relationships/image" Target="../media/image12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customXml" Target="../ink/ink89.xml"/><Relationship Id="rId4" Type="http://schemas.openxmlformats.org/officeDocument/2006/relationships/image" Target="../media/image12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13" Type="http://schemas.openxmlformats.org/officeDocument/2006/relationships/image" Target="../media/image132.png"/><Relationship Id="rId3" Type="http://schemas.openxmlformats.org/officeDocument/2006/relationships/customXml" Target="../ink/ink90.xml"/><Relationship Id="rId7" Type="http://schemas.openxmlformats.org/officeDocument/2006/relationships/image" Target="../media/image129.png"/><Relationship Id="rId12" Type="http://schemas.openxmlformats.org/officeDocument/2006/relationships/customXml" Target="../ink/ink94.xm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1.png"/><Relationship Id="rId5" Type="http://schemas.openxmlformats.org/officeDocument/2006/relationships/customXml" Target="../ink/ink91.xml"/><Relationship Id="rId15" Type="http://schemas.openxmlformats.org/officeDocument/2006/relationships/image" Target="../media/image133.png"/><Relationship Id="rId10" Type="http://schemas.openxmlformats.org/officeDocument/2006/relationships/customXml" Target="../ink/ink93.xml"/><Relationship Id="rId4" Type="http://schemas.openxmlformats.org/officeDocument/2006/relationships/image" Target="../media/image127.png"/><Relationship Id="rId9" Type="http://schemas.openxmlformats.org/officeDocument/2006/relationships/image" Target="../media/image130.png"/><Relationship Id="rId14" Type="http://schemas.openxmlformats.org/officeDocument/2006/relationships/customXml" Target="../ink/ink9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.xml"/><Relationship Id="rId11" Type="http://schemas.openxmlformats.org/officeDocument/2006/relationships/image" Target="../media/image141.png"/><Relationship Id="rId5" Type="http://schemas.openxmlformats.org/officeDocument/2006/relationships/image" Target="../media/image138.png"/><Relationship Id="rId10" Type="http://schemas.openxmlformats.org/officeDocument/2006/relationships/customXml" Target="../ink/ink99.xml"/><Relationship Id="rId4" Type="http://schemas.openxmlformats.org/officeDocument/2006/relationships/customXml" Target="../ink/ink96.xml"/><Relationship Id="rId9" Type="http://schemas.openxmlformats.org/officeDocument/2006/relationships/image" Target="../media/image14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.xml"/><Relationship Id="rId3" Type="http://schemas.openxmlformats.org/officeDocument/2006/relationships/image" Target="../media/image143.png"/><Relationship Id="rId7" Type="http://schemas.openxmlformats.org/officeDocument/2006/relationships/image" Target="../media/image14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.xml"/><Relationship Id="rId5" Type="http://schemas.openxmlformats.org/officeDocument/2006/relationships/image" Target="../media/image144.png"/><Relationship Id="rId4" Type="http://schemas.openxmlformats.org/officeDocument/2006/relationships/customXml" Target="../ink/ink100.xml"/><Relationship Id="rId9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.xml"/><Relationship Id="rId5" Type="http://schemas.openxmlformats.org/officeDocument/2006/relationships/image" Target="../media/image149.png"/><Relationship Id="rId4" Type="http://schemas.openxmlformats.org/officeDocument/2006/relationships/customXml" Target="../ink/ink103.xml"/><Relationship Id="rId9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8.xml"/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5" Type="http://schemas.openxmlformats.org/officeDocument/2006/relationships/image" Target="../media/image152.png"/><Relationship Id="rId4" Type="http://schemas.openxmlformats.org/officeDocument/2006/relationships/customXml" Target="../ink/ink106.xml"/><Relationship Id="rId9" Type="http://schemas.openxmlformats.org/officeDocument/2006/relationships/image" Target="../media/image15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customXml" Target="../ink/ink10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customXml" Target="../ink/ink1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Layouts Parts 1 &amp;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6798408" cy="4513606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Box Object Model: From the world of web development!</a:t>
            </a:r>
          </a:p>
          <a:p>
            <a:pPr lvl="1"/>
            <a:r>
              <a:rPr lang="en-US" sz="2000" dirty="0"/>
              <a:t>This deals with properties like margin! Padding!</a:t>
            </a:r>
            <a:endParaRPr lang="en-US" sz="2200" dirty="0"/>
          </a:p>
          <a:p>
            <a:pPr lvl="1"/>
            <a:r>
              <a:rPr lang="en-US" sz="2000" dirty="0"/>
              <a:t>The width and height of your elements!</a:t>
            </a:r>
          </a:p>
          <a:p>
            <a:pPr lvl="2"/>
            <a:r>
              <a:rPr lang="en-US" sz="1900" dirty="0"/>
              <a:t>And the space around them!</a:t>
            </a:r>
          </a:p>
          <a:p>
            <a:pPr lvl="1"/>
            <a:endParaRPr lang="en-US" sz="2000" dirty="0"/>
          </a:p>
          <a:p>
            <a:r>
              <a:rPr lang="en-US" sz="2200" dirty="0"/>
              <a:t>Let’s say we have a screen with two components on it…</a:t>
            </a:r>
          </a:p>
          <a:p>
            <a:pPr lvl="1"/>
            <a:r>
              <a:rPr lang="en-US" sz="2000" dirty="0"/>
              <a:t>Margin is space between other components and the edges of the screen.</a:t>
            </a:r>
          </a:p>
          <a:p>
            <a:pPr lvl="1"/>
            <a:r>
              <a:rPr lang="en-US" sz="2000" dirty="0"/>
              <a:t>Padding is space *within* the component.</a:t>
            </a:r>
          </a:p>
          <a:p>
            <a:pPr lvl="1"/>
            <a:r>
              <a:rPr lang="en-US" sz="2000" dirty="0"/>
              <a:t>Height and width are the dimensions of the component itself.</a:t>
            </a:r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F5F46-B98C-5C4C-A9AD-387A37E05B08}"/>
              </a:ext>
            </a:extLst>
          </p:cNvPr>
          <p:cNvGrpSpPr/>
          <p:nvPr/>
        </p:nvGrpSpPr>
        <p:grpSpPr>
          <a:xfrm>
            <a:off x="8495244" y="510006"/>
            <a:ext cx="3696756" cy="6858000"/>
            <a:chOff x="7987244" y="317500"/>
            <a:chExt cx="369675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734B61-C90F-4B48-B45C-C1699094E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7244" y="317500"/>
              <a:ext cx="3696756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D410DC-423C-D84A-847F-F11A80F9CD7F}"/>
                </a:ext>
              </a:extLst>
            </p:cNvPr>
            <p:cNvSpPr/>
            <p:nvPr/>
          </p:nvSpPr>
          <p:spPr>
            <a:xfrm>
              <a:off x="8089900" y="1765300"/>
              <a:ext cx="330200" cy="466600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6FAA7C0-3700-DA4D-B326-7F913F41E949}"/>
              </a:ext>
            </a:extLst>
          </p:cNvPr>
          <p:cNvSpPr/>
          <p:nvPr/>
        </p:nvSpPr>
        <p:spPr>
          <a:xfrm>
            <a:off x="9308572" y="1934412"/>
            <a:ext cx="2070100" cy="1765300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Component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21F83F-C157-6F42-A236-8FEC2434BBEA}"/>
              </a:ext>
            </a:extLst>
          </p:cNvPr>
          <p:cNvSpPr/>
          <p:nvPr/>
        </p:nvSpPr>
        <p:spPr>
          <a:xfrm>
            <a:off x="9308572" y="4108880"/>
            <a:ext cx="2070100" cy="1765300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Component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B068D0-DBDB-8B41-B133-5AA324A147D3}"/>
                  </a:ext>
                </a:extLst>
              </p14:cNvPr>
              <p14:cNvContentPartPr/>
              <p14:nvPr/>
            </p14:nvContentPartPr>
            <p14:xfrm>
              <a:off x="1187860" y="5093260"/>
              <a:ext cx="1092240" cy="53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B068D0-DBDB-8B41-B133-5AA324A147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9220" y="5084260"/>
                <a:ext cx="1109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42F4C5-9A2C-2946-9C9F-2B94A8F5821A}"/>
                  </a:ext>
                </a:extLst>
              </p14:cNvPr>
              <p14:cNvContentPartPr/>
              <p14:nvPr/>
            </p14:nvContentPartPr>
            <p14:xfrm>
              <a:off x="11468380" y="2630180"/>
              <a:ext cx="5619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42F4C5-9A2C-2946-9C9F-2B94A8F582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59380" y="2621180"/>
                <a:ext cx="579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097208-1DAF-AB49-BAD5-15277B0A5863}"/>
                  </a:ext>
                </a:extLst>
              </p14:cNvPr>
              <p14:cNvContentPartPr/>
              <p14:nvPr/>
            </p14:nvContentPartPr>
            <p14:xfrm>
              <a:off x="10425820" y="1774460"/>
              <a:ext cx="3600" cy="106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097208-1DAF-AB49-BAD5-15277B0A58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17180" y="1765460"/>
                <a:ext cx="212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3C30C98-E1C6-3E44-B927-521E6F7877A0}"/>
                  </a:ext>
                </a:extLst>
              </p14:cNvPr>
              <p14:cNvContentPartPr/>
              <p14:nvPr/>
            </p14:nvContentPartPr>
            <p14:xfrm>
              <a:off x="8664340" y="2966060"/>
              <a:ext cx="479520" cy="6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3C30C98-E1C6-3E44-B927-521E6F7877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55340" y="2957060"/>
                <a:ext cx="4971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EB833CC-B3BE-CA4D-8EAA-357F1F6C845F}"/>
                  </a:ext>
                </a:extLst>
              </p14:cNvPr>
              <p14:cNvContentPartPr/>
              <p14:nvPr/>
            </p14:nvContentPartPr>
            <p14:xfrm>
              <a:off x="10348060" y="3755900"/>
              <a:ext cx="19440" cy="234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EB833CC-B3BE-CA4D-8EAA-357F1F6C84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39060" y="3747260"/>
                <a:ext cx="370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79ECE6-AFE1-C34A-87F1-00FDCDE21A07}"/>
                  </a:ext>
                </a:extLst>
              </p14:cNvPr>
              <p14:cNvContentPartPr/>
              <p14:nvPr/>
            </p14:nvContentPartPr>
            <p14:xfrm>
              <a:off x="11520580" y="4883060"/>
              <a:ext cx="544320" cy="6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879ECE6-AFE1-C34A-87F1-00FDCDE21A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511940" y="4874420"/>
                <a:ext cx="5619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8BE2999-853F-9B46-9666-4C9F8EA5288B}"/>
                  </a:ext>
                </a:extLst>
              </p14:cNvPr>
              <p14:cNvContentPartPr/>
              <p14:nvPr/>
            </p14:nvContentPartPr>
            <p14:xfrm>
              <a:off x="10367140" y="6042260"/>
              <a:ext cx="6480" cy="694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8BE2999-853F-9B46-9666-4C9F8EA528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58500" y="6033620"/>
                <a:ext cx="2412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E0B300B-E649-8F4A-9E9A-EF6C27A11C6E}"/>
                  </a:ext>
                </a:extLst>
              </p14:cNvPr>
              <p14:cNvContentPartPr/>
              <p14:nvPr/>
            </p14:nvContentPartPr>
            <p14:xfrm>
              <a:off x="8705380" y="5049020"/>
              <a:ext cx="51948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E0B300B-E649-8F4A-9E9A-EF6C27A11C6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96740" y="5040020"/>
                <a:ext cx="537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BEC0796-099A-EF47-8229-36ED4A90FE3A}"/>
                  </a:ext>
                </a:extLst>
              </p14:cNvPr>
              <p14:cNvContentPartPr/>
              <p14:nvPr/>
            </p14:nvContentPartPr>
            <p14:xfrm>
              <a:off x="1187860" y="5721350"/>
              <a:ext cx="980640" cy="25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BEC0796-099A-EF47-8229-36ED4A90FE3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52220" y="5685710"/>
                <a:ext cx="10522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D530FFF-112A-B443-B992-3B839A0DCBAE}"/>
                  </a:ext>
                </a:extLst>
              </p14:cNvPr>
              <p14:cNvContentPartPr/>
              <p14:nvPr/>
            </p14:nvContentPartPr>
            <p14:xfrm>
              <a:off x="10393060" y="2138780"/>
              <a:ext cx="6840" cy="329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D530FFF-112A-B443-B992-3B839A0DCB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357060" y="2102780"/>
                <a:ext cx="784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4A8264D-30EA-364C-943D-1308C9EC1C8F}"/>
                  </a:ext>
                </a:extLst>
              </p14:cNvPr>
              <p14:cNvContentPartPr/>
              <p14:nvPr/>
            </p14:nvContentPartPr>
            <p14:xfrm>
              <a:off x="9477940" y="2837900"/>
              <a:ext cx="8352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4A8264D-30EA-364C-943D-1308C9EC1C8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42300" y="2802260"/>
                <a:ext cx="155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AC0E978-09BF-2446-B4FC-57C283F082C3}"/>
                  </a:ext>
                </a:extLst>
              </p14:cNvPr>
              <p14:cNvContentPartPr/>
              <p14:nvPr/>
            </p14:nvContentPartPr>
            <p14:xfrm>
              <a:off x="11136460" y="2841140"/>
              <a:ext cx="6732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AC0E978-09BF-2446-B4FC-57C283F082C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100460" y="2805140"/>
                <a:ext cx="138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F6188EF-D761-BF4B-BE13-8EC2C732C141}"/>
                  </a:ext>
                </a:extLst>
              </p14:cNvPr>
              <p14:cNvContentPartPr/>
              <p14:nvPr/>
            </p14:nvContentPartPr>
            <p14:xfrm>
              <a:off x="10318180" y="3075860"/>
              <a:ext cx="36000" cy="381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F6188EF-D761-BF4B-BE13-8EC2C732C14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82180" y="3040220"/>
                <a:ext cx="1076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75141C4-6E8F-0247-88BA-80ABD672B95B}"/>
                  </a:ext>
                </a:extLst>
              </p14:cNvPr>
              <p14:cNvContentPartPr/>
              <p14:nvPr/>
            </p14:nvContentPartPr>
            <p14:xfrm>
              <a:off x="10391260" y="4287980"/>
              <a:ext cx="30240" cy="358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75141C4-6E8F-0247-88BA-80ABD672B95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55260" y="4251980"/>
                <a:ext cx="1018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CCB8808-FC0F-CC49-8905-23DABC17B67A}"/>
                  </a:ext>
                </a:extLst>
              </p14:cNvPr>
              <p14:cNvContentPartPr/>
              <p14:nvPr/>
            </p14:nvContentPartPr>
            <p14:xfrm>
              <a:off x="9448780" y="5024180"/>
              <a:ext cx="133560" cy="3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CCB8808-FC0F-CC49-8905-23DABC17B67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13140" y="4988540"/>
                <a:ext cx="2052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3418169-6B46-FA4F-9D3A-9324DA0A0C38}"/>
                  </a:ext>
                </a:extLst>
              </p14:cNvPr>
              <p14:cNvContentPartPr/>
              <p14:nvPr/>
            </p14:nvContentPartPr>
            <p14:xfrm>
              <a:off x="11222500" y="5050820"/>
              <a:ext cx="86040" cy="3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3418169-6B46-FA4F-9D3A-9324DA0A0C3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186500" y="5015180"/>
                <a:ext cx="1576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11E6DF8-0615-E14B-A9A6-89BBD7BA17B1}"/>
                  </a:ext>
                </a:extLst>
              </p14:cNvPr>
              <p14:cNvContentPartPr/>
              <p14:nvPr/>
            </p14:nvContentPartPr>
            <p14:xfrm>
              <a:off x="10370020" y="5254220"/>
              <a:ext cx="24480" cy="395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11E6DF8-0615-E14B-A9A6-89BBD7BA17B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334020" y="5218220"/>
                <a:ext cx="9612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8205B9-AE2E-6E49-AB8F-F12C632107C8}"/>
                  </a:ext>
                </a:extLst>
              </p14:cNvPr>
              <p14:cNvContentPartPr/>
              <p14:nvPr/>
            </p14:nvContentPartPr>
            <p14:xfrm>
              <a:off x="1168300" y="6042260"/>
              <a:ext cx="761400" cy="13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8205B9-AE2E-6E49-AB8F-F12C632107C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50660" y="6024260"/>
                <a:ext cx="7970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AE3E45-3FE0-CE4B-B65E-B8BFE03F4028}"/>
                  </a:ext>
                </a:extLst>
              </p14:cNvPr>
              <p14:cNvContentPartPr/>
              <p14:nvPr/>
            </p14:nvContentPartPr>
            <p14:xfrm>
              <a:off x="9201460" y="1969940"/>
              <a:ext cx="57240" cy="1568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AE3E45-3FE0-CE4B-B65E-B8BFE03F402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183820" y="1951940"/>
                <a:ext cx="92880" cy="16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85846D1-F93B-C341-AB53-00BE79E922E6}"/>
                  </a:ext>
                </a:extLst>
              </p14:cNvPr>
              <p14:cNvContentPartPr/>
              <p14:nvPr/>
            </p14:nvContentPartPr>
            <p14:xfrm>
              <a:off x="9208660" y="4124900"/>
              <a:ext cx="47160" cy="1790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85846D1-F93B-C341-AB53-00BE79E922E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191020" y="4106900"/>
                <a:ext cx="82800" cy="18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17ED340-CA09-0343-A852-CA5AF54F1485}"/>
                  </a:ext>
                </a:extLst>
              </p14:cNvPr>
              <p14:cNvContentPartPr/>
              <p14:nvPr/>
            </p14:nvContentPartPr>
            <p14:xfrm>
              <a:off x="2549340" y="6012560"/>
              <a:ext cx="611640" cy="20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17ED340-CA09-0343-A852-CA5AF54F148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31700" y="5994560"/>
                <a:ext cx="6472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9D45E7-6453-2E47-92F1-CC42FC38773A}"/>
                  </a:ext>
                </a:extLst>
              </p14:cNvPr>
              <p14:cNvContentPartPr/>
              <p14:nvPr/>
            </p14:nvContentPartPr>
            <p14:xfrm>
              <a:off x="9345100" y="3755540"/>
              <a:ext cx="2044800" cy="57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9D45E7-6453-2E47-92F1-CC42FC38773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27100" y="3737900"/>
                <a:ext cx="20804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B4ED392-7147-FC49-908D-10BE86C9A535}"/>
                  </a:ext>
                </a:extLst>
              </p14:cNvPr>
              <p14:cNvContentPartPr/>
              <p14:nvPr/>
            </p14:nvContentPartPr>
            <p14:xfrm>
              <a:off x="9409540" y="5976740"/>
              <a:ext cx="2080800" cy="46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B4ED392-7147-FC49-908D-10BE86C9A53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391540" y="5958740"/>
                <a:ext cx="211644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59252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1807023"/>
            <a:ext cx="2352804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maybe it goes without saying, but this overriding behavior still happens when the parent component has an </a:t>
            </a:r>
            <a:r>
              <a:rPr lang="en-US" sz="2200" dirty="0" err="1"/>
              <a:t>alignItems</a:t>
            </a:r>
            <a:r>
              <a:rPr lang="en-US" sz="2200" dirty="0"/>
              <a:t> explicitly set.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1A228-059A-BA45-828A-1DD1B378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05" y="2546002"/>
            <a:ext cx="4187424" cy="3242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E1378-1F05-2E4C-956E-DD4A1EE2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906" y="507478"/>
            <a:ext cx="4486473" cy="62154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44A77A-C8D7-544B-9E2E-217783E1F218}"/>
                  </a:ext>
                </a:extLst>
              </p14:cNvPr>
              <p14:cNvContentPartPr/>
              <p14:nvPr/>
            </p14:nvContentPartPr>
            <p14:xfrm>
              <a:off x="9120856" y="1935907"/>
              <a:ext cx="1849320" cy="41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44A77A-C8D7-544B-9E2E-217783E1F2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1856" y="1927267"/>
                <a:ext cx="186696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9565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</a:t>
            </a:r>
          </a:p>
          <a:p>
            <a:r>
              <a:rPr lang="en-US" sz="2200" strike="sngStrike" dirty="0"/>
              <a:t>Intro to the Box Object Model</a:t>
            </a:r>
          </a:p>
          <a:p>
            <a:r>
              <a:rPr lang="en-US" sz="2200" strike="sngStrike" dirty="0"/>
              <a:t>Intro to Flex Box</a:t>
            </a:r>
          </a:p>
          <a:p>
            <a:r>
              <a:rPr lang="en-US" sz="2200" dirty="0"/>
              <a:t>The Position Property</a:t>
            </a:r>
          </a:p>
          <a:p>
            <a:r>
              <a:rPr lang="en-US" sz="2200" dirty="0"/>
              <a:t>Putting it All Together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92812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7023"/>
            <a:ext cx="8866340" cy="4513606"/>
          </a:xfrm>
        </p:spPr>
        <p:txBody>
          <a:bodyPr>
            <a:normAutofit/>
          </a:bodyPr>
          <a:lstStyle/>
          <a:p>
            <a:r>
              <a:rPr lang="en-US" sz="2200" dirty="0"/>
              <a:t>OK, not bad!</a:t>
            </a:r>
          </a:p>
          <a:p>
            <a:endParaRPr lang="en-US" sz="2200" dirty="0"/>
          </a:p>
          <a:p>
            <a:r>
              <a:rPr lang="en-US" sz="2200" dirty="0"/>
              <a:t>We’ve learned about the Box Object Model!</a:t>
            </a:r>
          </a:p>
          <a:p>
            <a:endParaRPr lang="en-US" sz="2200" dirty="0"/>
          </a:p>
          <a:p>
            <a:r>
              <a:rPr lang="en-US" sz="2200" dirty="0"/>
              <a:t>We’ve also learned a bunch about Flex Box!</a:t>
            </a:r>
          </a:p>
          <a:p>
            <a:endParaRPr lang="en-US" sz="2200" dirty="0"/>
          </a:p>
          <a:p>
            <a:r>
              <a:rPr lang="en-US" sz="2200" dirty="0"/>
              <a:t>Let’s chat about our third layout system: the position property.</a:t>
            </a:r>
          </a:p>
          <a:p>
            <a:pPr lvl="1"/>
            <a:r>
              <a:rPr lang="en-US" sz="2000" dirty="0"/>
              <a:t>This is another way to get child components to “do their own thing”</a:t>
            </a:r>
          </a:p>
          <a:p>
            <a:endParaRPr lang="en-US" sz="22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249994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7023"/>
            <a:ext cx="3743195" cy="4513606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sz="2200" dirty="0"/>
              <a:t> is a styling property that has many values.</a:t>
            </a:r>
          </a:p>
          <a:p>
            <a:endParaRPr lang="en-US" sz="2200" dirty="0"/>
          </a:p>
          <a:p>
            <a:r>
              <a:rPr lang="en-US" sz="2200" dirty="0"/>
              <a:t>The default value is “relative”</a:t>
            </a:r>
          </a:p>
          <a:p>
            <a:pPr lvl="1"/>
            <a:r>
              <a:rPr lang="en-US" sz="1800" dirty="0"/>
              <a:t>It means “behave as normal”</a:t>
            </a:r>
          </a:p>
          <a:p>
            <a:pPr lvl="1"/>
            <a:r>
              <a:rPr lang="en-US" sz="1800" dirty="0"/>
              <a:t>All of the previous examples assumed components had a position property of ”relative”</a:t>
            </a:r>
          </a:p>
          <a:p>
            <a:endParaRPr lang="en-US" sz="2200" dirty="0"/>
          </a:p>
          <a:p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1A724E-406E-214C-B4BD-462E8F0E7D64}"/>
              </a:ext>
            </a:extLst>
          </p:cNvPr>
          <p:cNvGrpSpPr/>
          <p:nvPr/>
        </p:nvGrpSpPr>
        <p:grpSpPr>
          <a:xfrm>
            <a:off x="6957645" y="1107388"/>
            <a:ext cx="4525109" cy="3910231"/>
            <a:chOff x="6957645" y="1107388"/>
            <a:chExt cx="4525109" cy="3910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362F4C-F863-7C42-9673-48E133A34C7B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7ED6EE-5A1D-5444-A0F2-CF62353A18D7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4FC04B-D5BE-EA43-A58B-65AAD4E962E9}"/>
                </a:ext>
              </a:extLst>
            </p:cNvPr>
            <p:cNvSpPr/>
            <p:nvPr/>
          </p:nvSpPr>
          <p:spPr>
            <a:xfrm>
              <a:off x="7315200" y="203959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A1D72-D009-7848-8BD1-807F2B1A03E3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8E4DFB-43C9-9540-948F-BF82231A2D5F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391297-F09C-E14B-A5D7-5E98069D1156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position: “relative”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8274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7023"/>
            <a:ext cx="5372812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 more exciting value for the position property is “absolute.”</a:t>
            </a:r>
          </a:p>
          <a:p>
            <a:r>
              <a:rPr lang="en-US" sz="2200" dirty="0"/>
              <a:t>Look at it hiding in the corner now!</a:t>
            </a:r>
          </a:p>
          <a:p>
            <a:pPr lvl="1"/>
            <a:r>
              <a:rPr lang="en-US" sz="1600" dirty="0"/>
              <a:t>It made the component get ignored by its siblings.</a:t>
            </a:r>
          </a:p>
          <a:p>
            <a:pPr lvl="1"/>
            <a:endParaRPr lang="en-US" sz="1600" dirty="0"/>
          </a:p>
          <a:p>
            <a:r>
              <a:rPr lang="en-US" sz="1800" dirty="0"/>
              <a:t>Though it looks like it is now off in no-man’s-land, there *are* still some flex box rules it will obey if set to its parent.</a:t>
            </a:r>
          </a:p>
          <a:p>
            <a:endParaRPr lang="en-US" sz="2200" dirty="0"/>
          </a:p>
          <a:p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1A724E-406E-214C-B4BD-462E8F0E7D64}"/>
              </a:ext>
            </a:extLst>
          </p:cNvPr>
          <p:cNvGrpSpPr/>
          <p:nvPr/>
        </p:nvGrpSpPr>
        <p:grpSpPr>
          <a:xfrm>
            <a:off x="6957645" y="1107388"/>
            <a:ext cx="4525109" cy="3910231"/>
            <a:chOff x="6957645" y="1107388"/>
            <a:chExt cx="4525109" cy="3910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362F4C-F863-7C42-9673-48E133A34C7B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7ED6EE-5A1D-5444-A0F2-CF62353A18D7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4FC04B-D5BE-EA43-A58B-65AAD4E962E9}"/>
                </a:ext>
              </a:extLst>
            </p:cNvPr>
            <p:cNvSpPr/>
            <p:nvPr/>
          </p:nvSpPr>
          <p:spPr>
            <a:xfrm>
              <a:off x="7315200" y="1107388"/>
              <a:ext cx="1052186" cy="34393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A1D72-D009-7848-8BD1-807F2B1A03E3}"/>
                </a:ext>
              </a:extLst>
            </p:cNvPr>
            <p:cNvSpPr/>
            <p:nvPr/>
          </p:nvSpPr>
          <p:spPr>
            <a:xfrm>
              <a:off x="7315200" y="2029644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8E4DFB-43C9-9540-948F-BF82231A2D5F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391297-F09C-E14B-A5D7-5E98069D1156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position: “absolute”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8852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00" y="1701800"/>
            <a:ext cx="286145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Our first example of this!</a:t>
            </a:r>
          </a:p>
          <a:p>
            <a:r>
              <a:rPr lang="en-US" sz="2200" dirty="0"/>
              <a:t>It might be hard to tell here, but right now, child 1 and child 2 are being drawn directly on top of each other.</a:t>
            </a:r>
            <a:endParaRPr lang="en-US" sz="1800" dirty="0"/>
          </a:p>
          <a:p>
            <a:endParaRPr lang="en-US" sz="2200" dirty="0"/>
          </a:p>
          <a:p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693956-4A94-A148-A999-FE273C52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312" y="525136"/>
            <a:ext cx="4660900" cy="608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169C0B-BC98-B444-BB88-127D8D8B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55" y="2090022"/>
            <a:ext cx="3709357" cy="27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417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00" y="1701800"/>
            <a:ext cx="2861458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It certainly doesn’t look “better” per se…</a:t>
            </a:r>
          </a:p>
          <a:p>
            <a:endParaRPr lang="en-US" sz="2200" dirty="0"/>
          </a:p>
          <a:p>
            <a:r>
              <a:rPr lang="en-US" sz="2200" dirty="0"/>
              <a:t>But by increasing the font size of child2, we can (</a:t>
            </a:r>
            <a:r>
              <a:rPr lang="en-US" sz="2200" dirty="0" err="1"/>
              <a:t>kinda</a:t>
            </a:r>
            <a:r>
              <a:rPr lang="en-US" sz="2200" dirty="0"/>
              <a:t>) more clearly see that they are on top of each other.</a:t>
            </a:r>
            <a:endParaRPr lang="en-US" sz="1800" dirty="0"/>
          </a:p>
          <a:p>
            <a:endParaRPr lang="en-US" sz="2200" dirty="0"/>
          </a:p>
          <a:p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A41CB-8057-AF49-8B60-4AD9F858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596" y="2014194"/>
            <a:ext cx="3964004" cy="3733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4E4ED-88FC-7840-BF2A-0BC04DB39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22250"/>
            <a:ext cx="47244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283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00" y="1701800"/>
            <a:ext cx="286145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we can take a moment to appreciate that, as rebellious as child 2 is, it is still obeying the “</a:t>
            </a:r>
            <a:r>
              <a:rPr lang="en-US" sz="2200" dirty="0" err="1"/>
              <a:t>alignItems</a:t>
            </a:r>
            <a:r>
              <a:rPr lang="en-US" sz="2200" dirty="0"/>
              <a:t>: center” style on its parent!</a:t>
            </a:r>
            <a:endParaRPr lang="en-US" sz="1800" dirty="0"/>
          </a:p>
          <a:p>
            <a:endParaRPr lang="en-US" sz="2200" dirty="0"/>
          </a:p>
          <a:p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A41CB-8057-AF49-8B60-4AD9F858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596" y="2014194"/>
            <a:ext cx="3964004" cy="3733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4E4ED-88FC-7840-BF2A-0BC04DB39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22250"/>
            <a:ext cx="4724400" cy="641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C68311-01E9-C649-B448-EB993A0185D8}"/>
                  </a:ext>
                </a:extLst>
              </p14:cNvPr>
              <p14:cNvContentPartPr/>
              <p14:nvPr/>
            </p14:nvContentPartPr>
            <p14:xfrm>
              <a:off x="9110776" y="1937707"/>
              <a:ext cx="2206440" cy="22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C68311-01E9-C649-B448-EB993A0185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2136" y="1928707"/>
                <a:ext cx="222408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6155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00" y="1701800"/>
            <a:ext cx="286145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But that’s not the case for every value of </a:t>
            </a:r>
            <a:r>
              <a:rPr lang="en-US" sz="2200" dirty="0" err="1"/>
              <a:t>alignItems</a:t>
            </a:r>
            <a:r>
              <a:rPr lang="en-US" sz="2200" dirty="0"/>
              <a:t>!</a:t>
            </a:r>
          </a:p>
          <a:p>
            <a:r>
              <a:rPr lang="en-US" sz="2200" dirty="0"/>
              <a:t>If we set it to stretch, child 1 and child 3 stretch out obediently.</a:t>
            </a:r>
          </a:p>
          <a:p>
            <a:r>
              <a:rPr lang="en-US" sz="2200" dirty="0"/>
              <a:t>But not so child 2!</a:t>
            </a:r>
            <a:endParaRPr lang="en-US" sz="1800" dirty="0"/>
          </a:p>
          <a:p>
            <a:endParaRPr lang="en-US" sz="2200" dirty="0"/>
          </a:p>
          <a:p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85474-2CA2-764D-9AA4-60DB982E9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329840"/>
            <a:ext cx="4071227" cy="3245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2BFA4-E613-8F43-AC3B-88912AFE8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6700"/>
            <a:ext cx="4648200" cy="6324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2B8B0A-C768-B149-AEAA-961420EBB9FC}"/>
                  </a:ext>
                </a:extLst>
              </p14:cNvPr>
              <p14:cNvContentPartPr/>
              <p14:nvPr/>
            </p14:nvContentPartPr>
            <p14:xfrm>
              <a:off x="9188176" y="1861027"/>
              <a:ext cx="2365560" cy="99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2B8B0A-C768-B149-AEAA-961420EBB9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79176" y="1852027"/>
                <a:ext cx="2383200" cy="1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36937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10542001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So, when something has a value of “absolute” for their position property…</a:t>
            </a:r>
          </a:p>
          <a:p>
            <a:endParaRPr lang="en-US" sz="2200" dirty="0"/>
          </a:p>
          <a:p>
            <a:r>
              <a:rPr lang="en-US" sz="2200" dirty="0"/>
              <a:t>We can see that they kind of get ignored by/ignore their own siblings.</a:t>
            </a:r>
          </a:p>
          <a:p>
            <a:endParaRPr lang="en-US" sz="2200" dirty="0"/>
          </a:p>
          <a:p>
            <a:r>
              <a:rPr lang="en-US" sz="2200" dirty="0"/>
              <a:t>But their parent can---at times---still exert influence over it that it listens to.</a:t>
            </a:r>
          </a:p>
          <a:p>
            <a:endParaRPr lang="en-US" sz="2200" dirty="0"/>
          </a:p>
          <a:p>
            <a:r>
              <a:rPr lang="en-US" sz="2200" dirty="0"/>
              <a:t>Just like some families in real life.</a:t>
            </a:r>
            <a:endParaRPr lang="en-US" sz="1800" dirty="0"/>
          </a:p>
          <a:p>
            <a:endParaRPr lang="en-US" sz="22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7411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67984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Flex Box Model: Also from the world of web development!</a:t>
            </a:r>
          </a:p>
          <a:p>
            <a:pPr lvl="1"/>
            <a:r>
              <a:rPr lang="en-US" sz="2000" dirty="0"/>
              <a:t>This specifies how sibling components should be arranged within a parent component.</a:t>
            </a:r>
          </a:p>
          <a:p>
            <a:endParaRPr lang="en-US" sz="2100" dirty="0"/>
          </a:p>
          <a:p>
            <a:r>
              <a:rPr lang="en-US" sz="2100" dirty="0"/>
              <a:t>Good for when you want to arrange multiple child components that all share a parent.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85BE566-6377-F84D-8A17-828FB1AE5E8C}"/>
              </a:ext>
            </a:extLst>
          </p:cNvPr>
          <p:cNvGrpSpPr/>
          <p:nvPr/>
        </p:nvGrpSpPr>
        <p:grpSpPr>
          <a:xfrm>
            <a:off x="8495244" y="510006"/>
            <a:ext cx="3696756" cy="6858000"/>
            <a:chOff x="8495244" y="510006"/>
            <a:chExt cx="3696756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1F5F46-B98C-5C4C-A9AD-387A37E05B08}"/>
                </a:ext>
              </a:extLst>
            </p:cNvPr>
            <p:cNvGrpSpPr/>
            <p:nvPr/>
          </p:nvGrpSpPr>
          <p:grpSpPr>
            <a:xfrm>
              <a:off x="8495244" y="510006"/>
              <a:ext cx="3696756" cy="6858000"/>
              <a:chOff x="7987244" y="317500"/>
              <a:chExt cx="3696756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E734B61-C90F-4B48-B45C-C1699094E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87244" y="317500"/>
                <a:ext cx="3696756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D410DC-423C-D84A-847F-F11A80F9CD7F}"/>
                  </a:ext>
                </a:extLst>
              </p:cNvPr>
              <p:cNvSpPr/>
              <p:nvPr/>
            </p:nvSpPr>
            <p:spPr>
              <a:xfrm>
                <a:off x="8089900" y="1765300"/>
                <a:ext cx="330200" cy="466600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FAA7C0-3700-DA4D-B326-7F913F41E949}"/>
                </a:ext>
              </a:extLst>
            </p:cNvPr>
            <p:cNvSpPr/>
            <p:nvPr/>
          </p:nvSpPr>
          <p:spPr>
            <a:xfrm>
              <a:off x="9308572" y="1934412"/>
              <a:ext cx="2489728" cy="4413582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Parent Component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21F83F-C157-6F42-A236-8FEC2434BBEA}"/>
                </a:ext>
              </a:extLst>
            </p:cNvPr>
            <p:cNvSpPr/>
            <p:nvPr/>
          </p:nvSpPr>
          <p:spPr>
            <a:xfrm>
              <a:off x="9404350" y="2146782"/>
              <a:ext cx="939272" cy="806879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Child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DA757E-B705-C046-B982-34A6234D5D7C}"/>
                </a:ext>
              </a:extLst>
            </p:cNvPr>
            <p:cNvSpPr/>
            <p:nvPr/>
          </p:nvSpPr>
          <p:spPr>
            <a:xfrm>
              <a:off x="10655564" y="2146782"/>
              <a:ext cx="939272" cy="806879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Child 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C8A4CB-92CF-BB49-BD02-71933A2AD8FC}"/>
                </a:ext>
              </a:extLst>
            </p:cNvPr>
            <p:cNvSpPr/>
            <p:nvPr/>
          </p:nvSpPr>
          <p:spPr>
            <a:xfrm>
              <a:off x="9409116" y="3144976"/>
              <a:ext cx="939272" cy="806879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Child 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0CCDDFB-B484-C048-8863-FC9E68A3127A}"/>
                </a:ext>
              </a:extLst>
            </p:cNvPr>
            <p:cNvSpPr/>
            <p:nvPr/>
          </p:nvSpPr>
          <p:spPr>
            <a:xfrm>
              <a:off x="10655564" y="3166031"/>
              <a:ext cx="939272" cy="806879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Child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8159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10542001" cy="4513606"/>
          </a:xfrm>
        </p:spPr>
        <p:txBody>
          <a:bodyPr>
            <a:normAutofit/>
          </a:bodyPr>
          <a:lstStyle/>
          <a:p>
            <a:r>
              <a:rPr lang="en-US" sz="2200" dirty="0"/>
              <a:t>Let’s move on to another aspect of Position…</a:t>
            </a:r>
          </a:p>
          <a:p>
            <a:endParaRPr lang="en-US" sz="2200" dirty="0"/>
          </a:p>
          <a:p>
            <a:r>
              <a:rPr lang="en-US" sz="2200" dirty="0"/>
              <a:t>It is four new properties that are connected to position: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bottom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</a:p>
          <a:p>
            <a:endParaRPr lang="en-US" sz="1800" dirty="0"/>
          </a:p>
          <a:p>
            <a:endParaRPr lang="en-US" sz="22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741614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00" y="1701800"/>
            <a:ext cx="4590050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These properties are going to *feel* and *look* pretty similar to setting the margin of a component!</a:t>
            </a:r>
          </a:p>
          <a:p>
            <a:r>
              <a:rPr lang="en-US" sz="2200" dirty="0"/>
              <a:t>But they behave slightly differently!</a:t>
            </a:r>
          </a:p>
          <a:p>
            <a:r>
              <a:rPr lang="en-US" sz="2200" dirty="0"/>
              <a:t>Let us once again look at this mock up!</a:t>
            </a:r>
            <a:endParaRPr lang="en-US" sz="1800" dirty="0"/>
          </a:p>
          <a:p>
            <a:endParaRPr lang="en-US" sz="2200" dirty="0"/>
          </a:p>
          <a:p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EDCEF1-69AF-F244-BE9C-A0FA74BC38BE}"/>
              </a:ext>
            </a:extLst>
          </p:cNvPr>
          <p:cNvGrpSpPr/>
          <p:nvPr/>
        </p:nvGrpSpPr>
        <p:grpSpPr>
          <a:xfrm>
            <a:off x="6895015" y="1701800"/>
            <a:ext cx="4525109" cy="3633232"/>
            <a:chOff x="6957645" y="1107388"/>
            <a:chExt cx="4525109" cy="36332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CF21C7-B413-FC44-ADA1-6C691D2A8887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B926D0-0F5B-FF46-BF49-C85BDA70FC53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71E1B-F186-2D4B-B82B-3B335ABD17E0}"/>
                </a:ext>
              </a:extLst>
            </p:cNvPr>
            <p:cNvSpPr/>
            <p:nvPr/>
          </p:nvSpPr>
          <p:spPr>
            <a:xfrm>
              <a:off x="7315200" y="203959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63BCF-D934-A744-89C1-07BAD601BD8E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FF1D21-6E7C-AD45-98C9-8AE77F78459F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FCA5C4-460A-C246-A3CB-06C127CFAE67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5766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31655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Here is us applying the top property to Child 2, with a value of 10.</a:t>
            </a:r>
          </a:p>
          <a:p>
            <a:r>
              <a:rPr lang="en-US" sz="2200" dirty="0"/>
              <a:t>It gives is 10 “dips” of distance along its top.</a:t>
            </a:r>
          </a:p>
          <a:p>
            <a:pPr lvl="1"/>
            <a:r>
              <a:rPr lang="en-US" sz="2000" dirty="0"/>
              <a:t>Similar to margin!</a:t>
            </a:r>
          </a:p>
          <a:p>
            <a:r>
              <a:rPr lang="en-US" sz="2200" dirty="0"/>
              <a:t>But how it *achieves* this is actually kind of different!</a:t>
            </a:r>
            <a:endParaRPr lang="en-US" sz="1800" dirty="0"/>
          </a:p>
          <a:p>
            <a:endParaRPr lang="en-US" sz="2200" dirty="0"/>
          </a:p>
          <a:p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EDCEF1-69AF-F244-BE9C-A0FA74BC38BE}"/>
              </a:ext>
            </a:extLst>
          </p:cNvPr>
          <p:cNvGrpSpPr/>
          <p:nvPr/>
        </p:nvGrpSpPr>
        <p:grpSpPr>
          <a:xfrm>
            <a:off x="6895015" y="1701800"/>
            <a:ext cx="4525109" cy="3910231"/>
            <a:chOff x="6957645" y="1107388"/>
            <a:chExt cx="4525109" cy="3910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CF21C7-B413-FC44-ADA1-6C691D2A8887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B926D0-0F5B-FF46-BF49-C85BDA70FC53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63BCF-D934-A744-89C1-07BAD601BD8E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FF1D21-6E7C-AD45-98C9-8AE77F78459F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FCA5C4-460A-C246-A3CB-06C127CFAE67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top: 10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71E1B-F186-2D4B-B82B-3B335ABD17E0}"/>
                </a:ext>
              </a:extLst>
            </p:cNvPr>
            <p:cNvSpPr/>
            <p:nvPr/>
          </p:nvSpPr>
          <p:spPr>
            <a:xfrm>
              <a:off x="7315200" y="222748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18C644-D998-FE46-9635-2AE303B38A17}"/>
              </a:ext>
            </a:extLst>
          </p:cNvPr>
          <p:cNvGrpSpPr/>
          <p:nvPr/>
        </p:nvGrpSpPr>
        <p:grpSpPr>
          <a:xfrm>
            <a:off x="6705536" y="2524235"/>
            <a:ext cx="547034" cy="369332"/>
            <a:chOff x="6705536" y="2524235"/>
            <a:chExt cx="547034" cy="369332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4A320093-9399-D043-96E9-617BF7C743A9}"/>
                </a:ext>
              </a:extLst>
            </p:cNvPr>
            <p:cNvSpPr/>
            <p:nvPr/>
          </p:nvSpPr>
          <p:spPr>
            <a:xfrm>
              <a:off x="7102258" y="2608606"/>
              <a:ext cx="150312" cy="20059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6662DD-CAD3-C74F-BAA5-A51344EF91A5}"/>
                </a:ext>
              </a:extLst>
            </p:cNvPr>
            <p:cNvSpPr txBox="1"/>
            <p:nvPr/>
          </p:nvSpPr>
          <p:spPr>
            <a:xfrm>
              <a:off x="6705536" y="2524235"/>
              <a:ext cx="435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2213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31655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The way that “top” works is that at first, it renders everything ”normally”</a:t>
            </a:r>
          </a:p>
          <a:p>
            <a:r>
              <a:rPr lang="en-US" sz="2200" dirty="0"/>
              <a:t>So here, we have this situation, where we have all three children, stacked on top of each other</a:t>
            </a:r>
          </a:p>
          <a:p>
            <a:pPr lvl="1"/>
            <a:r>
              <a:rPr lang="en-US" sz="1600" dirty="0"/>
              <a:t>(So the </a:t>
            </a:r>
            <a:r>
              <a:rPr lang="en-US" sz="1600" dirty="0" err="1"/>
              <a:t>flexDirection</a:t>
            </a:r>
            <a:r>
              <a:rPr lang="en-US" sz="1600" dirty="0"/>
              <a:t> must be set to column, or is just using the default).</a:t>
            </a:r>
          </a:p>
          <a:p>
            <a:endParaRPr lang="en-US" sz="2200" dirty="0"/>
          </a:p>
          <a:p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EDCEF1-69AF-F244-BE9C-A0FA74BC38BE}"/>
              </a:ext>
            </a:extLst>
          </p:cNvPr>
          <p:cNvGrpSpPr/>
          <p:nvPr/>
        </p:nvGrpSpPr>
        <p:grpSpPr>
          <a:xfrm>
            <a:off x="6895015" y="1701800"/>
            <a:ext cx="4525109" cy="3910231"/>
            <a:chOff x="6957645" y="1107388"/>
            <a:chExt cx="4525109" cy="3910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CF21C7-B413-FC44-ADA1-6C691D2A8887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B926D0-0F5B-FF46-BF49-C85BDA70FC53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63BCF-D934-A744-89C1-07BAD601BD8E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FF1D21-6E7C-AD45-98C9-8AE77F78459F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FCA5C4-460A-C246-A3CB-06C127CFAE67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top: 10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71E1B-F186-2D4B-B82B-3B335ABD17E0}"/>
                </a:ext>
              </a:extLst>
            </p:cNvPr>
            <p:cNvSpPr/>
            <p:nvPr/>
          </p:nvSpPr>
          <p:spPr>
            <a:xfrm>
              <a:off x="7315200" y="202689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4237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31655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it is then, AFTER everything has been rendered, that the top property gets applied.</a:t>
            </a:r>
          </a:p>
          <a:p>
            <a:r>
              <a:rPr lang="en-US" sz="2200" dirty="0"/>
              <a:t>So yeah, child 2 earned itself 10 extra “units” of space along the top…</a:t>
            </a:r>
          </a:p>
          <a:p>
            <a:r>
              <a:rPr lang="en-US" sz="2200" dirty="0"/>
              <a:t>But it got that by shifting downwards, on top of Child 3!</a:t>
            </a:r>
          </a:p>
          <a:p>
            <a:r>
              <a:rPr lang="en-US" sz="2200" dirty="0"/>
              <a:t>So Child 3 here kind of “lost” 10 units of space as a result of this.</a:t>
            </a:r>
          </a:p>
          <a:p>
            <a:endParaRPr lang="en-US" sz="2200" dirty="0"/>
          </a:p>
          <a:p>
            <a:endParaRPr lang="en-US" sz="1600" dirty="0"/>
          </a:p>
          <a:p>
            <a:endParaRPr lang="en-US" sz="2200" dirty="0"/>
          </a:p>
          <a:p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EDCEF1-69AF-F244-BE9C-A0FA74BC38BE}"/>
              </a:ext>
            </a:extLst>
          </p:cNvPr>
          <p:cNvGrpSpPr/>
          <p:nvPr/>
        </p:nvGrpSpPr>
        <p:grpSpPr>
          <a:xfrm>
            <a:off x="6895015" y="1701800"/>
            <a:ext cx="4525109" cy="3910231"/>
            <a:chOff x="6957645" y="1107388"/>
            <a:chExt cx="4525109" cy="3910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CF21C7-B413-FC44-ADA1-6C691D2A8887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B926D0-0F5B-FF46-BF49-C85BDA70FC53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63BCF-D934-A744-89C1-07BAD601BD8E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FF1D21-6E7C-AD45-98C9-8AE77F78459F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FCA5C4-460A-C246-A3CB-06C127CFAE67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top: 10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71E1B-F186-2D4B-B82B-3B335ABD17E0}"/>
                </a:ext>
              </a:extLst>
            </p:cNvPr>
            <p:cNvSpPr/>
            <p:nvPr/>
          </p:nvSpPr>
          <p:spPr>
            <a:xfrm>
              <a:off x="7315200" y="221478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CB42AD-47F9-6A47-915D-E3C4C0DD5391}"/>
              </a:ext>
            </a:extLst>
          </p:cNvPr>
          <p:cNvGrpSpPr/>
          <p:nvPr/>
        </p:nvGrpSpPr>
        <p:grpSpPr>
          <a:xfrm>
            <a:off x="6705536" y="2524235"/>
            <a:ext cx="547034" cy="369332"/>
            <a:chOff x="6705536" y="2524235"/>
            <a:chExt cx="547034" cy="369332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E324314-43A1-B942-9BD6-6C625A82D7FB}"/>
                </a:ext>
              </a:extLst>
            </p:cNvPr>
            <p:cNvSpPr/>
            <p:nvPr/>
          </p:nvSpPr>
          <p:spPr>
            <a:xfrm>
              <a:off x="7102258" y="2608606"/>
              <a:ext cx="150312" cy="20059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5756A9-2B46-AF4A-9FFE-093840E29C07}"/>
                </a:ext>
              </a:extLst>
            </p:cNvPr>
            <p:cNvSpPr txBox="1"/>
            <p:nvPr/>
          </p:nvSpPr>
          <p:spPr>
            <a:xfrm>
              <a:off x="6705536" y="2524235"/>
              <a:ext cx="435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6512A6-DCFB-A04D-B8E9-DF6761A74A12}"/>
              </a:ext>
            </a:extLst>
          </p:cNvPr>
          <p:cNvGrpSpPr/>
          <p:nvPr/>
        </p:nvGrpSpPr>
        <p:grpSpPr>
          <a:xfrm>
            <a:off x="6705536" y="3375635"/>
            <a:ext cx="547034" cy="369332"/>
            <a:chOff x="6705536" y="2524235"/>
            <a:chExt cx="547034" cy="369332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6195C95C-48D0-674B-B83C-B89F095FBB9B}"/>
                </a:ext>
              </a:extLst>
            </p:cNvPr>
            <p:cNvSpPr/>
            <p:nvPr/>
          </p:nvSpPr>
          <p:spPr>
            <a:xfrm>
              <a:off x="7102258" y="2608606"/>
              <a:ext cx="150312" cy="20059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408177-F566-A14E-8363-64E26022BFE1}"/>
                </a:ext>
              </a:extLst>
            </p:cNvPr>
            <p:cNvSpPr txBox="1"/>
            <p:nvPr/>
          </p:nvSpPr>
          <p:spPr>
            <a:xfrm>
              <a:off x="6705536" y="2524235"/>
              <a:ext cx="435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4069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793783" cy="4513606"/>
          </a:xfrm>
        </p:spPr>
        <p:txBody>
          <a:bodyPr>
            <a:normAutofit/>
          </a:bodyPr>
          <a:lstStyle/>
          <a:p>
            <a:r>
              <a:rPr lang="en-US" sz="2200" dirty="0"/>
              <a:t>Let’s move on to bottom – it is very similar.</a:t>
            </a:r>
          </a:p>
          <a:p>
            <a:r>
              <a:rPr lang="en-US" sz="2200" dirty="0"/>
              <a:t>Here, Child 2 has been given a bottom value of 10.</a:t>
            </a:r>
          </a:p>
          <a:p>
            <a:r>
              <a:rPr lang="en-US" sz="2200" dirty="0"/>
              <a:t>The process begins in the same way: all of the child components are arranged “normally”…</a:t>
            </a:r>
            <a:endParaRPr lang="en-US" sz="1600" dirty="0"/>
          </a:p>
          <a:p>
            <a:endParaRPr lang="en-US" sz="2200" dirty="0"/>
          </a:p>
          <a:p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EDCEF1-69AF-F244-BE9C-A0FA74BC38BE}"/>
              </a:ext>
            </a:extLst>
          </p:cNvPr>
          <p:cNvGrpSpPr/>
          <p:nvPr/>
        </p:nvGrpSpPr>
        <p:grpSpPr>
          <a:xfrm>
            <a:off x="6895015" y="1701800"/>
            <a:ext cx="4525109" cy="3910231"/>
            <a:chOff x="6957645" y="1107388"/>
            <a:chExt cx="4525109" cy="3910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CF21C7-B413-FC44-ADA1-6C691D2A8887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B926D0-0F5B-FF46-BF49-C85BDA70FC53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63BCF-D934-A744-89C1-07BAD601BD8E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FF1D21-6E7C-AD45-98C9-8AE77F78459F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FCA5C4-460A-C246-A3CB-06C127CFAE67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bottom: 10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71E1B-F186-2D4B-B82B-3B335ABD17E0}"/>
                </a:ext>
              </a:extLst>
            </p:cNvPr>
            <p:cNvSpPr/>
            <p:nvPr/>
          </p:nvSpPr>
          <p:spPr>
            <a:xfrm>
              <a:off x="7315200" y="202689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9063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793783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then Child 2 is given some extra space along the bottom by getting shifted upwards.</a:t>
            </a:r>
          </a:p>
          <a:p>
            <a:r>
              <a:rPr lang="en-US" sz="2200" dirty="0"/>
              <a:t>So in this world, Child 2 is now “resting” on top of Child 1 a little bit. </a:t>
            </a:r>
            <a:endParaRPr lang="en-US" sz="1600" dirty="0"/>
          </a:p>
          <a:p>
            <a:endParaRPr lang="en-US" sz="2200" dirty="0"/>
          </a:p>
          <a:p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EDCEF1-69AF-F244-BE9C-A0FA74BC38BE}"/>
              </a:ext>
            </a:extLst>
          </p:cNvPr>
          <p:cNvGrpSpPr/>
          <p:nvPr/>
        </p:nvGrpSpPr>
        <p:grpSpPr>
          <a:xfrm>
            <a:off x="6895015" y="1701800"/>
            <a:ext cx="4525109" cy="3910231"/>
            <a:chOff x="6957645" y="1107388"/>
            <a:chExt cx="4525109" cy="3910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CF21C7-B413-FC44-ADA1-6C691D2A8887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B926D0-0F5B-FF46-BF49-C85BDA70FC53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63BCF-D934-A744-89C1-07BAD601BD8E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FF1D21-6E7C-AD45-98C9-8AE77F78459F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FCA5C4-460A-C246-A3CB-06C127CFAE67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bottom: 10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71E1B-F186-2D4B-B82B-3B335ABD17E0}"/>
                </a:ext>
              </a:extLst>
            </p:cNvPr>
            <p:cNvSpPr/>
            <p:nvPr/>
          </p:nvSpPr>
          <p:spPr>
            <a:xfrm>
              <a:off x="7315200" y="183900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D1A92A-A0A4-CC46-9141-30F00D0ED950}"/>
              </a:ext>
            </a:extLst>
          </p:cNvPr>
          <p:cNvGrpSpPr/>
          <p:nvPr/>
        </p:nvGrpSpPr>
        <p:grpSpPr>
          <a:xfrm>
            <a:off x="6705536" y="3255851"/>
            <a:ext cx="547034" cy="369332"/>
            <a:chOff x="6705536" y="2524235"/>
            <a:chExt cx="547034" cy="369332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8670111-B52C-5F4A-BD78-AC60E08204F0}"/>
                </a:ext>
              </a:extLst>
            </p:cNvPr>
            <p:cNvSpPr/>
            <p:nvPr/>
          </p:nvSpPr>
          <p:spPr>
            <a:xfrm>
              <a:off x="7102258" y="2608606"/>
              <a:ext cx="150312" cy="20059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092E90-9D32-8342-ADBD-C4973FFF573D}"/>
                </a:ext>
              </a:extLst>
            </p:cNvPr>
            <p:cNvSpPr txBox="1"/>
            <p:nvPr/>
          </p:nvSpPr>
          <p:spPr>
            <a:xfrm>
              <a:off x="6705536" y="2524235"/>
              <a:ext cx="435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501492-1266-5746-8F05-C8B3DCB0AA26}"/>
              </a:ext>
            </a:extLst>
          </p:cNvPr>
          <p:cNvGrpSpPr/>
          <p:nvPr/>
        </p:nvGrpSpPr>
        <p:grpSpPr>
          <a:xfrm>
            <a:off x="6705536" y="2361935"/>
            <a:ext cx="547034" cy="369332"/>
            <a:chOff x="6705536" y="2524235"/>
            <a:chExt cx="547034" cy="369332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9C5D2F81-9F19-8E49-8B0D-D39D2D88CC73}"/>
                </a:ext>
              </a:extLst>
            </p:cNvPr>
            <p:cNvSpPr/>
            <p:nvPr/>
          </p:nvSpPr>
          <p:spPr>
            <a:xfrm>
              <a:off x="7102258" y="2608606"/>
              <a:ext cx="150312" cy="20059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58C26-7346-F94A-A2CF-D9CB0B44BE62}"/>
                </a:ext>
              </a:extLst>
            </p:cNvPr>
            <p:cNvSpPr txBox="1"/>
            <p:nvPr/>
          </p:nvSpPr>
          <p:spPr>
            <a:xfrm>
              <a:off x="6705536" y="2524235"/>
              <a:ext cx="435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5318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793783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The left and right properties are also similar.</a:t>
            </a:r>
          </a:p>
          <a:p>
            <a:r>
              <a:rPr lang="en-US" sz="2200" dirty="0"/>
              <a:t>The difference is that instead of being shifted on top of another component, they can be shifted outside of the screen entirely!</a:t>
            </a:r>
            <a:endParaRPr lang="en-US" sz="1600" dirty="0"/>
          </a:p>
          <a:p>
            <a:r>
              <a:rPr lang="en-US" sz="2200" dirty="0"/>
              <a:t>Let’s start with left – if a value of 10 is applied to child 2, what do you think will happen?</a:t>
            </a:r>
          </a:p>
          <a:p>
            <a:endParaRPr lang="en-US" sz="11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62AA81-534D-7841-915E-F73593F31C8A}"/>
              </a:ext>
            </a:extLst>
          </p:cNvPr>
          <p:cNvGrpSpPr/>
          <p:nvPr/>
        </p:nvGrpSpPr>
        <p:grpSpPr>
          <a:xfrm>
            <a:off x="6895015" y="1701800"/>
            <a:ext cx="4525109" cy="3910231"/>
            <a:chOff x="6957645" y="1107388"/>
            <a:chExt cx="4525109" cy="39102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B05AC5-4B93-BF45-A7F7-35C9E74C17E4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1BAE9B-E013-C34B-BCB9-9248F47EEB5B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750FAE-106B-3F40-973D-E6EEDE10DECB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1B95CA-8361-4E4E-8B05-73CB53EDEB65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C80A5D-2E2D-5143-BBBD-62BE66A262F0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left: 10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0A61EE-93B8-444D-9759-6E96A66B889E}"/>
                </a:ext>
              </a:extLst>
            </p:cNvPr>
            <p:cNvSpPr/>
            <p:nvPr/>
          </p:nvSpPr>
          <p:spPr>
            <a:xfrm>
              <a:off x="7315200" y="202689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9848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793783" cy="4513606"/>
          </a:xfrm>
        </p:spPr>
        <p:txBody>
          <a:bodyPr>
            <a:normAutofit/>
          </a:bodyPr>
          <a:lstStyle/>
          <a:p>
            <a:r>
              <a:rPr lang="en-US" sz="2200" dirty="0"/>
              <a:t>It will, once again, give it some space to the left!</a:t>
            </a:r>
          </a:p>
          <a:p>
            <a:r>
              <a:rPr lang="en-US" sz="2200" dirty="0"/>
              <a:t>But as promised: now the right hand side of the component is “off screen” – we won’t see the whole thing any more!</a:t>
            </a:r>
          </a:p>
          <a:p>
            <a:endParaRPr lang="en-US" sz="11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62AA81-534D-7841-915E-F73593F31C8A}"/>
              </a:ext>
            </a:extLst>
          </p:cNvPr>
          <p:cNvGrpSpPr/>
          <p:nvPr/>
        </p:nvGrpSpPr>
        <p:grpSpPr>
          <a:xfrm>
            <a:off x="6895015" y="1701800"/>
            <a:ext cx="4525109" cy="3910231"/>
            <a:chOff x="6957645" y="1107388"/>
            <a:chExt cx="4525109" cy="39102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B05AC5-4B93-BF45-A7F7-35C9E74C17E4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1BAE9B-E013-C34B-BCB9-9248F47EEB5B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750FAE-106B-3F40-973D-E6EEDE10DECB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1B95CA-8361-4E4E-8B05-73CB53EDEB65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C80A5D-2E2D-5143-BBBD-62BE66A262F0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left: 10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0A61EE-93B8-444D-9759-6E96A66B889E}"/>
                </a:ext>
              </a:extLst>
            </p:cNvPr>
            <p:cNvSpPr/>
            <p:nvPr/>
          </p:nvSpPr>
          <p:spPr>
            <a:xfrm>
              <a:off x="7503090" y="202689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66262F-3705-2C47-BAAF-ECB200DB829D}"/>
              </a:ext>
            </a:extLst>
          </p:cNvPr>
          <p:cNvGrpSpPr/>
          <p:nvPr/>
        </p:nvGrpSpPr>
        <p:grpSpPr>
          <a:xfrm>
            <a:off x="6872539" y="2347610"/>
            <a:ext cx="572173" cy="369332"/>
            <a:chOff x="6705536" y="2524235"/>
            <a:chExt cx="572173" cy="369332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7E50C21-74DB-8743-9AF9-818455F563EA}"/>
                </a:ext>
              </a:extLst>
            </p:cNvPr>
            <p:cNvSpPr/>
            <p:nvPr/>
          </p:nvSpPr>
          <p:spPr>
            <a:xfrm rot="5400000">
              <a:off x="7102258" y="2608606"/>
              <a:ext cx="150312" cy="20059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6862DD-D08E-744F-A1BF-BACB8492E8F2}"/>
                </a:ext>
              </a:extLst>
            </p:cNvPr>
            <p:cNvSpPr txBox="1"/>
            <p:nvPr/>
          </p:nvSpPr>
          <p:spPr>
            <a:xfrm>
              <a:off x="6705536" y="2524235"/>
              <a:ext cx="435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9767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793783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some with the right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n-US" sz="2200" dirty="0"/>
              <a:t>, yeah?</a:t>
            </a:r>
          </a:p>
          <a:p>
            <a:endParaRPr lang="en-US" sz="2200" dirty="0"/>
          </a:p>
          <a:p>
            <a:r>
              <a:rPr lang="en-US" sz="2200" dirty="0"/>
              <a:t>Now it is getting pushed off the side to the left!</a:t>
            </a:r>
          </a:p>
          <a:p>
            <a:endParaRPr lang="en-US" sz="11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62AA81-534D-7841-915E-F73593F31C8A}"/>
              </a:ext>
            </a:extLst>
          </p:cNvPr>
          <p:cNvGrpSpPr/>
          <p:nvPr/>
        </p:nvGrpSpPr>
        <p:grpSpPr>
          <a:xfrm>
            <a:off x="6895015" y="1701800"/>
            <a:ext cx="4525109" cy="3910231"/>
            <a:chOff x="6957645" y="1107388"/>
            <a:chExt cx="4525109" cy="39102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B05AC5-4B93-BF45-A7F7-35C9E74C17E4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1BAE9B-E013-C34B-BCB9-9248F47EEB5B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750FAE-106B-3F40-973D-E6EEDE10DECB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1B95CA-8361-4E4E-8B05-73CB53EDEB65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C80A5D-2E2D-5143-BBBD-62BE66A262F0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right: 10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0A61EE-93B8-444D-9759-6E96A66B889E}"/>
                </a:ext>
              </a:extLst>
            </p:cNvPr>
            <p:cNvSpPr/>
            <p:nvPr/>
          </p:nvSpPr>
          <p:spPr>
            <a:xfrm>
              <a:off x="7127310" y="202689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66262F-3705-2C47-BAAF-ECB200DB829D}"/>
              </a:ext>
            </a:extLst>
          </p:cNvPr>
          <p:cNvGrpSpPr/>
          <p:nvPr/>
        </p:nvGrpSpPr>
        <p:grpSpPr>
          <a:xfrm>
            <a:off x="10899558" y="2354506"/>
            <a:ext cx="573849" cy="369332"/>
            <a:chOff x="7077119" y="2524235"/>
            <a:chExt cx="573849" cy="369332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7E50C21-74DB-8743-9AF9-818455F563EA}"/>
                </a:ext>
              </a:extLst>
            </p:cNvPr>
            <p:cNvSpPr/>
            <p:nvPr/>
          </p:nvSpPr>
          <p:spPr>
            <a:xfrm rot="5400000">
              <a:off x="7102258" y="2608606"/>
              <a:ext cx="150312" cy="20059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6862DD-D08E-744F-A1BF-BACB8492E8F2}"/>
                </a:ext>
              </a:extLst>
            </p:cNvPr>
            <p:cNvSpPr txBox="1"/>
            <p:nvPr/>
          </p:nvSpPr>
          <p:spPr>
            <a:xfrm>
              <a:off x="7215079" y="2524235"/>
              <a:ext cx="435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39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6798408" cy="4513606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Position: This is basically just a very specific style property!</a:t>
            </a:r>
            <a:endParaRPr lang="en-US" sz="2000" dirty="0"/>
          </a:p>
          <a:p>
            <a:endParaRPr lang="en-US" sz="2100" dirty="0"/>
          </a:p>
          <a:p>
            <a:r>
              <a:rPr lang="en-US" sz="2100" dirty="0"/>
              <a:t>Also deals with arranging child components within parents.</a:t>
            </a:r>
          </a:p>
          <a:p>
            <a:pPr lvl="1"/>
            <a:r>
              <a:rPr lang="en-US" sz="1900" dirty="0"/>
              <a:t>But position is for specifying a *single* component’s position within the parent.</a:t>
            </a:r>
          </a:p>
          <a:p>
            <a:pPr lvl="2"/>
            <a:r>
              <a:rPr lang="en-US" sz="1800" dirty="0"/>
              <a:t>As opposed to the box model, which was for multiple children.</a:t>
            </a:r>
          </a:p>
          <a:p>
            <a:endParaRPr lang="en-US" sz="2100" dirty="0"/>
          </a:p>
          <a:p>
            <a:r>
              <a:rPr lang="en-US" sz="2100" dirty="0"/>
              <a:t>Good for overriding “normal” layout behavior specified by the box model and/or flex box.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F5F46-B98C-5C4C-A9AD-387A37E05B08}"/>
              </a:ext>
            </a:extLst>
          </p:cNvPr>
          <p:cNvGrpSpPr/>
          <p:nvPr/>
        </p:nvGrpSpPr>
        <p:grpSpPr>
          <a:xfrm>
            <a:off x="8495244" y="510006"/>
            <a:ext cx="3696756" cy="6858000"/>
            <a:chOff x="7987244" y="317500"/>
            <a:chExt cx="369675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734B61-C90F-4B48-B45C-C1699094E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7244" y="317500"/>
              <a:ext cx="3696756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D410DC-423C-D84A-847F-F11A80F9CD7F}"/>
                </a:ext>
              </a:extLst>
            </p:cNvPr>
            <p:cNvSpPr/>
            <p:nvPr/>
          </p:nvSpPr>
          <p:spPr>
            <a:xfrm>
              <a:off x="8089900" y="1765300"/>
              <a:ext cx="330200" cy="466600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6FAA7C0-3700-DA4D-B326-7F913F41E949}"/>
              </a:ext>
            </a:extLst>
          </p:cNvPr>
          <p:cNvSpPr/>
          <p:nvPr/>
        </p:nvSpPr>
        <p:spPr>
          <a:xfrm>
            <a:off x="9308572" y="1934412"/>
            <a:ext cx="2489728" cy="4413582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Parent Component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21F83F-C157-6F42-A236-8FEC2434BBEA}"/>
              </a:ext>
            </a:extLst>
          </p:cNvPr>
          <p:cNvSpPr/>
          <p:nvPr/>
        </p:nvSpPr>
        <p:spPr>
          <a:xfrm>
            <a:off x="10083800" y="4843807"/>
            <a:ext cx="939272" cy="80687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Child 1</a:t>
            </a:r>
          </a:p>
        </p:txBody>
      </p:sp>
    </p:spTree>
    <p:extLst>
      <p:ext uri="{BB962C8B-B14F-4D97-AF65-F5344CB8AC3E}">
        <p14:creationId xmlns:p14="http://schemas.microsoft.com/office/powerpoint/2010/main" val="40614294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00" y="1701800"/>
            <a:ext cx="2761250" cy="4513606"/>
          </a:xfrm>
        </p:spPr>
        <p:txBody>
          <a:bodyPr>
            <a:normAutofit/>
          </a:bodyPr>
          <a:lstStyle/>
          <a:p>
            <a:r>
              <a:rPr lang="en-US" sz="2200" dirty="0"/>
              <a:t>I think the mock-ups do a pretty good job of conveying the idea…</a:t>
            </a:r>
          </a:p>
          <a:p>
            <a:r>
              <a:rPr lang="en-US" sz="2200" dirty="0"/>
              <a:t>But we can reinforce it with some code, too!</a:t>
            </a:r>
          </a:p>
          <a:p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DC688-E774-5E4E-8085-95FB8512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20650"/>
            <a:ext cx="4737100" cy="661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BB938-ED16-F94A-91DA-9DC49E57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174" y="1803748"/>
            <a:ext cx="3735826" cy="29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072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00" y="1701800"/>
            <a:ext cx="2761250" cy="4513606"/>
          </a:xfrm>
        </p:spPr>
        <p:txBody>
          <a:bodyPr>
            <a:normAutofit/>
          </a:bodyPr>
          <a:lstStyle/>
          <a:p>
            <a:r>
              <a:rPr lang="en-US" sz="2200" dirty="0"/>
              <a:t>Here, text 2 has a ‘top’ property!</a:t>
            </a:r>
          </a:p>
          <a:p>
            <a:r>
              <a:rPr lang="en-US" sz="2200" dirty="0"/>
              <a:t>That causes it to shift down 10 units from its top edge.</a:t>
            </a:r>
          </a:p>
          <a:p>
            <a:r>
              <a:rPr lang="en-US" sz="2200" dirty="0"/>
              <a:t>And in so doing, overlap a little bit with Child 3.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DC688-E774-5E4E-8085-95FB8512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20650"/>
            <a:ext cx="4737100" cy="661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BB938-ED16-F94A-91DA-9DC49E57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174" y="1803748"/>
            <a:ext cx="3735826" cy="29199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225334-383E-2F42-8E91-B5AAAE4B4732}"/>
                  </a:ext>
                </a:extLst>
              </p14:cNvPr>
              <p14:cNvContentPartPr/>
              <p14:nvPr/>
            </p14:nvContentPartPr>
            <p14:xfrm>
              <a:off x="5370544" y="4547707"/>
              <a:ext cx="995040" cy="21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225334-383E-2F42-8E91-B5AAAE4B47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1544" y="4538707"/>
                <a:ext cx="1012680" cy="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8986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00" y="1701800"/>
            <a:ext cx="2761250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And indeed, changing top to bottom has the effect we would think!</a:t>
            </a:r>
          </a:p>
          <a:p>
            <a:r>
              <a:rPr lang="en-US" sz="2200" dirty="0"/>
              <a:t>It’s now shifted up 10 units from its bottom edge.</a:t>
            </a:r>
          </a:p>
          <a:p>
            <a:r>
              <a:rPr lang="en-US" sz="2200" dirty="0"/>
              <a:t>Causing it to overlap with Child 1.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63A48-7F19-2743-887E-AC4D16A8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34950"/>
            <a:ext cx="4610100" cy="638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5E6EE-8247-5244-882C-93AEDF76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970" y="2421838"/>
            <a:ext cx="3987030" cy="29324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66A7CA4-78EE-EC4D-8879-761D474EBB24}"/>
                  </a:ext>
                </a:extLst>
              </p14:cNvPr>
              <p14:cNvContentPartPr/>
              <p14:nvPr/>
            </p14:nvContentPartPr>
            <p14:xfrm>
              <a:off x="5423104" y="4691707"/>
              <a:ext cx="1247760" cy="17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66A7CA4-78EE-EC4D-8879-761D474EBB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4104" y="4682707"/>
                <a:ext cx="1265400" cy="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3839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00" y="1701800"/>
            <a:ext cx="2761250" cy="4513606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Here it is with left!</a:t>
            </a:r>
          </a:p>
          <a:p>
            <a:r>
              <a:rPr lang="en-US" sz="2200" dirty="0"/>
              <a:t>Shifts it 10 units from its left-hand edge.</a:t>
            </a:r>
          </a:p>
          <a:p>
            <a:r>
              <a:rPr lang="en-US" sz="2200" dirty="0"/>
              <a:t>Might be hard to see, but the right hand side of child 2 is now off the screen.</a:t>
            </a:r>
          </a:p>
          <a:p>
            <a:pPr lvl="1"/>
            <a:r>
              <a:rPr lang="en-US" sz="2000" dirty="0"/>
              <a:t>Extends past its parent component! </a:t>
            </a:r>
            <a:endParaRPr lang="en-US" sz="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66A7CA4-78EE-EC4D-8879-761D474EBB24}"/>
                  </a:ext>
                </a:extLst>
              </p14:cNvPr>
              <p14:cNvContentPartPr/>
              <p14:nvPr/>
            </p14:nvContentPartPr>
            <p14:xfrm>
              <a:off x="5423104" y="4691707"/>
              <a:ext cx="1247760" cy="17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66A7CA4-78EE-EC4D-8879-761D474EBB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4104" y="4682887"/>
                <a:ext cx="1265400" cy="34927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2E75A0-ABBD-7542-B172-39A5943EB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50" y="260350"/>
            <a:ext cx="4584700" cy="633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FC8CB-9C4C-EB49-95B5-E3B7AB398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521" y="1701800"/>
            <a:ext cx="3985879" cy="308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467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200" y="1701800"/>
            <a:ext cx="2761250" cy="4513606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And just to complete the set, here is right.</a:t>
            </a:r>
          </a:p>
          <a:p>
            <a:r>
              <a:rPr lang="en-US" sz="2200" dirty="0"/>
              <a:t>You can see it gets shifted 10 units from its right edge.</a:t>
            </a:r>
          </a:p>
          <a:p>
            <a:r>
              <a:rPr lang="en-US" sz="2200" dirty="0"/>
              <a:t>Which causes the left hand side to get pushed outside its container!</a:t>
            </a:r>
            <a:endParaRPr lang="en-US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D2D7E-66E3-ED4C-969C-6CEC1212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821" y="254000"/>
            <a:ext cx="4838700" cy="635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5C406-C97C-F749-AD48-68797928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470" y="1701800"/>
            <a:ext cx="4003530" cy="29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258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9913612" cy="4513606"/>
          </a:xfrm>
        </p:spPr>
        <p:txBody>
          <a:bodyPr>
            <a:normAutofit/>
          </a:bodyPr>
          <a:lstStyle/>
          <a:p>
            <a:r>
              <a:rPr lang="en-US" sz="2200" dirty="0"/>
              <a:t>Nice!</a:t>
            </a:r>
          </a:p>
          <a:p>
            <a:r>
              <a:rPr lang="en-US" sz="2200" dirty="0"/>
              <a:t>Now, I know that *I* get ‘top’ and ‘bottom’ and ‘</a:t>
            </a:r>
            <a:r>
              <a:rPr lang="en-US" sz="2200" dirty="0" err="1"/>
              <a:t>marginTop</a:t>
            </a:r>
            <a:r>
              <a:rPr lang="en-US" sz="2200" dirty="0"/>
              <a:t>’ and ‘</a:t>
            </a:r>
            <a:r>
              <a:rPr lang="en-US" sz="2200" dirty="0" err="1"/>
              <a:t>marginBottom</a:t>
            </a:r>
            <a:r>
              <a:rPr lang="en-US" sz="2200" dirty="0"/>
              <a:t>’ mixed up sometimes!</a:t>
            </a:r>
          </a:p>
          <a:p>
            <a:pPr lvl="1"/>
            <a:r>
              <a:rPr lang="en-US" sz="2000" dirty="0"/>
              <a:t>E.g., I’ll use top when I actually wanted </a:t>
            </a:r>
            <a:r>
              <a:rPr lang="en-US" sz="2000" dirty="0" err="1"/>
              <a:t>marginTop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200" dirty="0"/>
              <a:t>So, ah just something to be aware of!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111053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40890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OK – shifting gears a *little*</a:t>
            </a:r>
          </a:p>
          <a:p>
            <a:pPr lvl="1"/>
            <a:r>
              <a:rPr lang="en-US" sz="2000" dirty="0"/>
              <a:t>But still mostly the same.</a:t>
            </a:r>
            <a:endParaRPr lang="en-US" sz="2200" dirty="0"/>
          </a:p>
          <a:p>
            <a:r>
              <a:rPr lang="en-US" sz="2200" dirty="0"/>
              <a:t>A thing that we’ll find helpful to us is having an easy way to make a child component fill up the available space of its parent.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09152D-E508-9F47-895B-345E5ED9115C}"/>
              </a:ext>
            </a:extLst>
          </p:cNvPr>
          <p:cNvGrpSpPr/>
          <p:nvPr/>
        </p:nvGrpSpPr>
        <p:grpSpPr>
          <a:xfrm>
            <a:off x="6895015" y="1701800"/>
            <a:ext cx="4525109" cy="3633232"/>
            <a:chOff x="6957645" y="1107388"/>
            <a:chExt cx="4525109" cy="36332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7609E-5FB2-6C48-AE81-792228D97358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C7E870-F49A-DF42-9CB9-73F5AD301C65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BA15B7-DE04-E64D-9340-CE17A10A5F29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23FC73-98F7-054C-A097-50D5E85A61BF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217DF7-BCEF-424E-AB00-A8499B3BBBC6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77F271-1A9A-4E40-91FE-243C4FA21807}"/>
                </a:ext>
              </a:extLst>
            </p:cNvPr>
            <p:cNvSpPr/>
            <p:nvPr/>
          </p:nvSpPr>
          <p:spPr>
            <a:xfrm>
              <a:off x="7315200" y="202689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007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329086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That is to say, if want Child 2 to use up all possible available space, it would end up looking like this:!</a:t>
            </a:r>
          </a:p>
          <a:p>
            <a:endParaRPr lang="en-US" sz="2200" dirty="0"/>
          </a:p>
          <a:p>
            <a:r>
              <a:rPr lang="en-US" sz="2200" dirty="0"/>
              <a:t>The parent component is still there! The View hasn’t gone away.</a:t>
            </a:r>
          </a:p>
          <a:p>
            <a:endParaRPr lang="en-US" sz="2200" dirty="0"/>
          </a:p>
          <a:p>
            <a:r>
              <a:rPr lang="en-US" sz="2200" dirty="0"/>
              <a:t>It is just being entirely used up by this one particular child.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09152D-E508-9F47-895B-345E5ED9115C}"/>
              </a:ext>
            </a:extLst>
          </p:cNvPr>
          <p:cNvGrpSpPr/>
          <p:nvPr/>
        </p:nvGrpSpPr>
        <p:grpSpPr>
          <a:xfrm>
            <a:off x="6895015" y="1701800"/>
            <a:ext cx="4525109" cy="3633232"/>
            <a:chOff x="6957645" y="1107388"/>
            <a:chExt cx="4525109" cy="36332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97609E-5FB2-6C48-AE81-792228D97358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C7E870-F49A-DF42-9CB9-73F5AD301C65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BA15B7-DE04-E64D-9340-CE17A10A5F29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23FC73-98F7-054C-A097-50D5E85A61BF}"/>
                </a:ext>
              </a:extLst>
            </p:cNvPr>
            <p:cNvSpPr txBox="1"/>
            <p:nvPr/>
          </p:nvSpPr>
          <p:spPr>
            <a:xfrm>
              <a:off x="9899088" y="4335373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217DF7-BCEF-424E-AB00-A8499B3BBBC6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77F271-1A9A-4E40-91FE-243C4FA21807}"/>
                </a:ext>
              </a:extLst>
            </p:cNvPr>
            <p:cNvSpPr/>
            <p:nvPr/>
          </p:nvSpPr>
          <p:spPr>
            <a:xfrm>
              <a:off x="7315200" y="1115128"/>
              <a:ext cx="3810000" cy="325615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6685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40890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In order to achieve that, there are a couple of things we need to do.</a:t>
            </a:r>
          </a:p>
          <a:p>
            <a:r>
              <a:rPr lang="en-US" sz="2200" dirty="0"/>
              <a:t>The first is we need to give Child 2 a position value of “absolute”</a:t>
            </a:r>
          </a:p>
          <a:p>
            <a:endParaRPr lang="en-US" sz="2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10D1CC-B4CE-C046-A78D-F0DFB31B99CB}"/>
              </a:ext>
            </a:extLst>
          </p:cNvPr>
          <p:cNvGrpSpPr/>
          <p:nvPr/>
        </p:nvGrpSpPr>
        <p:grpSpPr>
          <a:xfrm>
            <a:off x="6270320" y="1701800"/>
            <a:ext cx="6100174" cy="3910231"/>
            <a:chOff x="6107482" y="1701800"/>
            <a:chExt cx="6100174" cy="391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09152D-E508-9F47-895B-345E5ED9115C}"/>
                </a:ext>
              </a:extLst>
            </p:cNvPr>
            <p:cNvGrpSpPr/>
            <p:nvPr/>
          </p:nvGrpSpPr>
          <p:grpSpPr>
            <a:xfrm>
              <a:off x="6895015" y="1701800"/>
              <a:ext cx="4525109" cy="3633232"/>
              <a:chOff x="6957645" y="1107388"/>
              <a:chExt cx="4525109" cy="36332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97609E-5FB2-6C48-AE81-792228D97358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3263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C7E870-F49A-DF42-9CB9-73F5AD301C65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90680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BA15B7-DE04-E64D-9340-CE17A10A5F29}"/>
                  </a:ext>
                </a:extLst>
              </p:cNvPr>
              <p:cNvSpPr/>
              <p:nvPr/>
            </p:nvSpPr>
            <p:spPr>
              <a:xfrm>
                <a:off x="7315200" y="2946400"/>
                <a:ext cx="3810000" cy="906806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23FC73-98F7-054C-A097-50D5E85A61BF}"/>
                  </a:ext>
                </a:extLst>
              </p:cNvPr>
              <p:cNvSpPr txBox="1"/>
              <p:nvPr/>
            </p:nvSpPr>
            <p:spPr>
              <a:xfrm>
                <a:off x="9899088" y="4001956"/>
                <a:ext cx="708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View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217DF7-BCEF-424E-AB00-A8499B3BBBC6}"/>
                  </a:ext>
                </a:extLst>
              </p:cNvPr>
              <p:cNvSpPr txBox="1"/>
              <p:nvPr/>
            </p:nvSpPr>
            <p:spPr>
              <a:xfrm>
                <a:off x="6957645" y="4371288"/>
                <a:ext cx="4525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77F271-1A9A-4E40-91FE-243C4FA21807}"/>
                  </a:ext>
                </a:extLst>
              </p:cNvPr>
              <p:cNvSpPr/>
              <p:nvPr/>
            </p:nvSpPr>
            <p:spPr>
              <a:xfrm>
                <a:off x="7315200" y="2026894"/>
                <a:ext cx="3810000" cy="906806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2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A77A00-A71D-F944-A8BF-8055C9885256}"/>
                </a:ext>
              </a:extLst>
            </p:cNvPr>
            <p:cNvSpPr txBox="1"/>
            <p:nvPr/>
          </p:nvSpPr>
          <p:spPr>
            <a:xfrm>
              <a:off x="6107482" y="4965700"/>
              <a:ext cx="610017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position: “absolute”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54243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40890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That change alone would have an effect like this, yeah?</a:t>
            </a:r>
          </a:p>
          <a:p>
            <a:r>
              <a:rPr lang="en-US" sz="2200" dirty="0"/>
              <a:t>It makes the child ignore / be ignored by its siblings.</a:t>
            </a:r>
          </a:p>
          <a:p>
            <a:pPr lvl="1"/>
            <a:r>
              <a:rPr lang="en-US" sz="2000" dirty="0"/>
              <a:t>And would also make it ignore certain “</a:t>
            </a:r>
            <a:r>
              <a:rPr lang="en-US" sz="2000" dirty="0" err="1"/>
              <a:t>alignItems</a:t>
            </a:r>
            <a:r>
              <a:rPr lang="en-US" sz="2000" dirty="0"/>
              <a:t>” values of the parent component, for that matter.</a:t>
            </a:r>
          </a:p>
          <a:p>
            <a:endParaRPr lang="en-US" sz="2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10D1CC-B4CE-C046-A78D-F0DFB31B99CB}"/>
              </a:ext>
            </a:extLst>
          </p:cNvPr>
          <p:cNvGrpSpPr/>
          <p:nvPr/>
        </p:nvGrpSpPr>
        <p:grpSpPr>
          <a:xfrm>
            <a:off x="6270320" y="1701800"/>
            <a:ext cx="6100174" cy="3910231"/>
            <a:chOff x="6107482" y="1701800"/>
            <a:chExt cx="6100174" cy="391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09152D-E508-9F47-895B-345E5ED9115C}"/>
                </a:ext>
              </a:extLst>
            </p:cNvPr>
            <p:cNvGrpSpPr/>
            <p:nvPr/>
          </p:nvGrpSpPr>
          <p:grpSpPr>
            <a:xfrm>
              <a:off x="6895015" y="1701800"/>
              <a:ext cx="4525109" cy="3633232"/>
              <a:chOff x="6957645" y="1107388"/>
              <a:chExt cx="4525109" cy="36332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97609E-5FB2-6C48-AE81-792228D97358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3263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C7E870-F49A-DF42-9CB9-73F5AD301C65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90680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BA15B7-DE04-E64D-9340-CE17A10A5F29}"/>
                  </a:ext>
                </a:extLst>
              </p:cNvPr>
              <p:cNvSpPr/>
              <p:nvPr/>
            </p:nvSpPr>
            <p:spPr>
              <a:xfrm>
                <a:off x="7306200" y="2021615"/>
                <a:ext cx="3810000" cy="906806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23FC73-98F7-054C-A097-50D5E85A61BF}"/>
                  </a:ext>
                </a:extLst>
              </p:cNvPr>
              <p:cNvSpPr txBox="1"/>
              <p:nvPr/>
            </p:nvSpPr>
            <p:spPr>
              <a:xfrm>
                <a:off x="9899088" y="4001956"/>
                <a:ext cx="708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View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217DF7-BCEF-424E-AB00-A8499B3BBBC6}"/>
                  </a:ext>
                </a:extLst>
              </p:cNvPr>
              <p:cNvSpPr txBox="1"/>
              <p:nvPr/>
            </p:nvSpPr>
            <p:spPr>
              <a:xfrm>
                <a:off x="6957645" y="4371288"/>
                <a:ext cx="4525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77F271-1A9A-4E40-91FE-243C4FA21807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1066800" cy="31239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2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A77A00-A71D-F944-A8BF-8055C9885256}"/>
                </a:ext>
              </a:extLst>
            </p:cNvPr>
            <p:cNvSpPr txBox="1"/>
            <p:nvPr/>
          </p:nvSpPr>
          <p:spPr>
            <a:xfrm>
              <a:off x="6107482" y="4965700"/>
              <a:ext cx="610017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position: “absolute”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727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92495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We’ll see examples of all of these soon enough!</a:t>
            </a:r>
          </a:p>
          <a:p>
            <a:r>
              <a:rPr lang="en-US" sz="2200" dirty="0"/>
              <a:t>Just wanted to start off with a high level overview.</a:t>
            </a:r>
          </a:p>
          <a:p>
            <a:endParaRPr lang="en-US" sz="2200" dirty="0"/>
          </a:p>
          <a:p>
            <a:r>
              <a:rPr lang="en-US" sz="2200" dirty="0"/>
              <a:t>Let’s start digging into examples using the Box Object Model! </a:t>
            </a:r>
          </a:p>
          <a:p>
            <a:endParaRPr lang="en-US" sz="2200" dirty="0"/>
          </a:p>
          <a:p>
            <a:r>
              <a:rPr lang="en-US" sz="2200" dirty="0"/>
              <a:t>Doing the thing we always do: creating a new screen (</a:t>
            </a:r>
            <a:r>
              <a:rPr lang="en-US" sz="2200" dirty="0" err="1"/>
              <a:t>BoxScreen.js</a:t>
            </a:r>
            <a:r>
              <a:rPr lang="en-US" sz="2200" dirty="0"/>
              <a:t>), and adding it to our home page!</a:t>
            </a:r>
          </a:p>
          <a:p>
            <a:endParaRPr lang="en-US" sz="19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53703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40890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Now here’s where the trick comes in…</a:t>
            </a:r>
          </a:p>
          <a:p>
            <a:r>
              <a:rPr lang="en-US" sz="2200" dirty="0"/>
              <a:t>We just saw that when you specify left or right, it shifts away from that edge by that many pixels.</a:t>
            </a:r>
          </a:p>
          <a:p>
            <a:r>
              <a:rPr lang="en-US" sz="2200" dirty="0"/>
              <a:t>What will happen if we set BOTH left AND right to 0?</a:t>
            </a:r>
            <a:endParaRPr lang="en-US" sz="2000" dirty="0"/>
          </a:p>
          <a:p>
            <a:endParaRPr lang="en-US" sz="2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10D1CC-B4CE-C046-A78D-F0DFB31B99CB}"/>
              </a:ext>
            </a:extLst>
          </p:cNvPr>
          <p:cNvGrpSpPr/>
          <p:nvPr/>
        </p:nvGrpSpPr>
        <p:grpSpPr>
          <a:xfrm>
            <a:off x="6270320" y="1701800"/>
            <a:ext cx="6100174" cy="4464229"/>
            <a:chOff x="6107482" y="1701800"/>
            <a:chExt cx="6100174" cy="44642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09152D-E508-9F47-895B-345E5ED9115C}"/>
                </a:ext>
              </a:extLst>
            </p:cNvPr>
            <p:cNvGrpSpPr/>
            <p:nvPr/>
          </p:nvGrpSpPr>
          <p:grpSpPr>
            <a:xfrm>
              <a:off x="6895015" y="1701800"/>
              <a:ext cx="4525109" cy="3633232"/>
              <a:chOff x="6957645" y="1107388"/>
              <a:chExt cx="4525109" cy="36332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97609E-5FB2-6C48-AE81-792228D97358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3263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C7E870-F49A-DF42-9CB9-73F5AD301C65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90680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BA15B7-DE04-E64D-9340-CE17A10A5F29}"/>
                  </a:ext>
                </a:extLst>
              </p:cNvPr>
              <p:cNvSpPr/>
              <p:nvPr/>
            </p:nvSpPr>
            <p:spPr>
              <a:xfrm>
                <a:off x="7306200" y="2021615"/>
                <a:ext cx="3810000" cy="906806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23FC73-98F7-054C-A097-50D5E85A61BF}"/>
                  </a:ext>
                </a:extLst>
              </p:cNvPr>
              <p:cNvSpPr txBox="1"/>
              <p:nvPr/>
            </p:nvSpPr>
            <p:spPr>
              <a:xfrm>
                <a:off x="9899088" y="4001956"/>
                <a:ext cx="708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View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217DF7-BCEF-424E-AB00-A8499B3BBBC6}"/>
                  </a:ext>
                </a:extLst>
              </p:cNvPr>
              <p:cNvSpPr txBox="1"/>
              <p:nvPr/>
            </p:nvSpPr>
            <p:spPr>
              <a:xfrm>
                <a:off x="6957645" y="4371288"/>
                <a:ext cx="4525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77F271-1A9A-4E40-91FE-243C4FA21807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1066800" cy="31239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2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A77A00-A71D-F944-A8BF-8055C9885256}"/>
                </a:ext>
              </a:extLst>
            </p:cNvPr>
            <p:cNvSpPr txBox="1"/>
            <p:nvPr/>
          </p:nvSpPr>
          <p:spPr>
            <a:xfrm>
              <a:off x="6107482" y="4965700"/>
              <a:ext cx="610017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position: “absolute”,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left: 0,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right: 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15942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4089009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The left:0 part of it makes it want to be right up against the left edge…</a:t>
            </a:r>
          </a:p>
          <a:p>
            <a:r>
              <a:rPr lang="en-US" sz="2200" dirty="0"/>
              <a:t>And the right:0 part of it makes it want to be directly against the right edge.</a:t>
            </a:r>
          </a:p>
          <a:p>
            <a:r>
              <a:rPr lang="en-US" sz="2200" dirty="0"/>
              <a:t>So you would end up getting something like what we’re seeing here!</a:t>
            </a:r>
          </a:p>
          <a:p>
            <a:pPr lvl="1"/>
            <a:r>
              <a:rPr lang="en-US" sz="1800" dirty="0"/>
              <a:t>Basically simulating the stretch effect!</a:t>
            </a:r>
          </a:p>
          <a:p>
            <a:endParaRPr lang="en-US" sz="2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10D1CC-B4CE-C046-A78D-F0DFB31B99CB}"/>
              </a:ext>
            </a:extLst>
          </p:cNvPr>
          <p:cNvGrpSpPr/>
          <p:nvPr/>
        </p:nvGrpSpPr>
        <p:grpSpPr>
          <a:xfrm>
            <a:off x="6270320" y="1701800"/>
            <a:ext cx="6100174" cy="4464229"/>
            <a:chOff x="6107482" y="1701800"/>
            <a:chExt cx="6100174" cy="44642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09152D-E508-9F47-895B-345E5ED9115C}"/>
                </a:ext>
              </a:extLst>
            </p:cNvPr>
            <p:cNvGrpSpPr/>
            <p:nvPr/>
          </p:nvGrpSpPr>
          <p:grpSpPr>
            <a:xfrm>
              <a:off x="6895015" y="1701800"/>
              <a:ext cx="4525109" cy="3633232"/>
              <a:chOff x="6957645" y="1107388"/>
              <a:chExt cx="4525109" cy="36332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97609E-5FB2-6C48-AE81-792228D97358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3263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C7E870-F49A-DF42-9CB9-73F5AD301C65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90680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BA15B7-DE04-E64D-9340-CE17A10A5F29}"/>
                  </a:ext>
                </a:extLst>
              </p:cNvPr>
              <p:cNvSpPr/>
              <p:nvPr/>
            </p:nvSpPr>
            <p:spPr>
              <a:xfrm>
                <a:off x="7306200" y="2021615"/>
                <a:ext cx="3810000" cy="906806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23FC73-98F7-054C-A097-50D5E85A61BF}"/>
                  </a:ext>
                </a:extLst>
              </p:cNvPr>
              <p:cNvSpPr txBox="1"/>
              <p:nvPr/>
            </p:nvSpPr>
            <p:spPr>
              <a:xfrm>
                <a:off x="9899088" y="4001956"/>
                <a:ext cx="708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View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217DF7-BCEF-424E-AB00-A8499B3BBBC6}"/>
                  </a:ext>
                </a:extLst>
              </p:cNvPr>
              <p:cNvSpPr txBox="1"/>
              <p:nvPr/>
            </p:nvSpPr>
            <p:spPr>
              <a:xfrm>
                <a:off x="6957645" y="4371288"/>
                <a:ext cx="4525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77F271-1A9A-4E40-91FE-243C4FA21807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31239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2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A77A00-A71D-F944-A8BF-8055C9885256}"/>
                </a:ext>
              </a:extLst>
            </p:cNvPr>
            <p:cNvSpPr txBox="1"/>
            <p:nvPr/>
          </p:nvSpPr>
          <p:spPr>
            <a:xfrm>
              <a:off x="6107482" y="4965700"/>
              <a:ext cx="610017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position: “absolute”,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left: 0,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right: 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E342C5C-BBBB-C043-A5D0-2EDB138CE07E}"/>
                  </a:ext>
                </a:extLst>
              </p14:cNvPr>
              <p14:cNvContentPartPr/>
              <p14:nvPr/>
            </p14:nvContentPartPr>
            <p14:xfrm>
              <a:off x="1809424" y="1885507"/>
              <a:ext cx="5519880" cy="3427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E342C5C-BBBB-C043-A5D0-2EDB138CE0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784" y="1876867"/>
                <a:ext cx="5537520" cy="344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4797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40890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Likewise, if we added top: 0 and bottom: 0</a:t>
            </a:r>
          </a:p>
          <a:p>
            <a:endParaRPr lang="en-US" sz="2200" dirty="0"/>
          </a:p>
          <a:p>
            <a:r>
              <a:rPr lang="en-US" sz="2200" dirty="0"/>
              <a:t>It now wants to be 0 pixels shifted away from the top…</a:t>
            </a:r>
          </a:p>
          <a:p>
            <a:r>
              <a:rPr lang="en-US" sz="2200" dirty="0"/>
              <a:t>And 0 pixels shifted away from the bottom.</a:t>
            </a:r>
            <a:endParaRPr lang="en-US" sz="1800" dirty="0"/>
          </a:p>
          <a:p>
            <a:endParaRPr lang="en-US" sz="2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10D1CC-B4CE-C046-A78D-F0DFB31B99CB}"/>
              </a:ext>
            </a:extLst>
          </p:cNvPr>
          <p:cNvGrpSpPr/>
          <p:nvPr/>
        </p:nvGrpSpPr>
        <p:grpSpPr>
          <a:xfrm>
            <a:off x="6270320" y="1701800"/>
            <a:ext cx="6100174" cy="5018226"/>
            <a:chOff x="6107482" y="1701800"/>
            <a:chExt cx="6100174" cy="50182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09152D-E508-9F47-895B-345E5ED9115C}"/>
                </a:ext>
              </a:extLst>
            </p:cNvPr>
            <p:cNvGrpSpPr/>
            <p:nvPr/>
          </p:nvGrpSpPr>
          <p:grpSpPr>
            <a:xfrm>
              <a:off x="6895015" y="1701800"/>
              <a:ext cx="4525109" cy="3633232"/>
              <a:chOff x="6957645" y="1107388"/>
              <a:chExt cx="4525109" cy="36332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97609E-5FB2-6C48-AE81-792228D97358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3263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C7E870-F49A-DF42-9CB9-73F5AD301C65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90680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BA15B7-DE04-E64D-9340-CE17A10A5F29}"/>
                  </a:ext>
                </a:extLst>
              </p:cNvPr>
              <p:cNvSpPr/>
              <p:nvPr/>
            </p:nvSpPr>
            <p:spPr>
              <a:xfrm>
                <a:off x="7306200" y="2021615"/>
                <a:ext cx="3810000" cy="906806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23FC73-98F7-054C-A097-50D5E85A61BF}"/>
                  </a:ext>
                </a:extLst>
              </p:cNvPr>
              <p:cNvSpPr txBox="1"/>
              <p:nvPr/>
            </p:nvSpPr>
            <p:spPr>
              <a:xfrm>
                <a:off x="9899088" y="4001956"/>
                <a:ext cx="708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View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217DF7-BCEF-424E-AB00-A8499B3BBBC6}"/>
                  </a:ext>
                </a:extLst>
              </p:cNvPr>
              <p:cNvSpPr txBox="1"/>
              <p:nvPr/>
            </p:nvSpPr>
            <p:spPr>
              <a:xfrm>
                <a:off x="6957645" y="4371288"/>
                <a:ext cx="4525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77F271-1A9A-4E40-91FE-243C4FA21807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3263900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2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A77A00-A71D-F944-A8BF-8055C9885256}"/>
                </a:ext>
              </a:extLst>
            </p:cNvPr>
            <p:cNvSpPr txBox="1"/>
            <p:nvPr/>
          </p:nvSpPr>
          <p:spPr>
            <a:xfrm>
              <a:off x="6107482" y="4965700"/>
              <a:ext cx="610017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position: “absolute”,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left: 0,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right: 0,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top: 0,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bottom: 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75165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678121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 that’s the trick!</a:t>
            </a:r>
          </a:p>
          <a:p>
            <a:endParaRPr lang="en-US" sz="2200" dirty="0"/>
          </a:p>
          <a:p>
            <a:r>
              <a:rPr lang="en-US" sz="2200" dirty="0"/>
              <a:t>If you want a child component to ever use up all of the available space of the parent…</a:t>
            </a:r>
          </a:p>
          <a:p>
            <a:pPr lvl="1"/>
            <a:r>
              <a:rPr lang="en-US" sz="2000" dirty="0"/>
              <a:t>You set the child component’s position attribute to “absolute”</a:t>
            </a:r>
          </a:p>
          <a:p>
            <a:pPr lvl="1"/>
            <a:r>
              <a:rPr lang="en-US" sz="2000" dirty="0"/>
              <a:t>And you set left, right, top, and bottom all to 0.</a:t>
            </a:r>
            <a:endParaRPr lang="en-US" sz="1600" dirty="0"/>
          </a:p>
          <a:p>
            <a:endParaRPr lang="en-US" sz="2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10D1CC-B4CE-C046-A78D-F0DFB31B99CB}"/>
              </a:ext>
            </a:extLst>
          </p:cNvPr>
          <p:cNvGrpSpPr/>
          <p:nvPr/>
        </p:nvGrpSpPr>
        <p:grpSpPr>
          <a:xfrm>
            <a:off x="6270320" y="1701800"/>
            <a:ext cx="6100174" cy="5018226"/>
            <a:chOff x="6107482" y="1701800"/>
            <a:chExt cx="6100174" cy="50182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09152D-E508-9F47-895B-345E5ED9115C}"/>
                </a:ext>
              </a:extLst>
            </p:cNvPr>
            <p:cNvGrpSpPr/>
            <p:nvPr/>
          </p:nvGrpSpPr>
          <p:grpSpPr>
            <a:xfrm>
              <a:off x="6895015" y="1701800"/>
              <a:ext cx="4525109" cy="3633232"/>
              <a:chOff x="6957645" y="1107388"/>
              <a:chExt cx="4525109" cy="36332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97609E-5FB2-6C48-AE81-792228D97358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3263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C7E870-F49A-DF42-9CB9-73F5AD301C65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90680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BA15B7-DE04-E64D-9340-CE17A10A5F29}"/>
                  </a:ext>
                </a:extLst>
              </p:cNvPr>
              <p:cNvSpPr/>
              <p:nvPr/>
            </p:nvSpPr>
            <p:spPr>
              <a:xfrm>
                <a:off x="7306200" y="2021615"/>
                <a:ext cx="3810000" cy="906806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23FC73-98F7-054C-A097-50D5E85A61BF}"/>
                  </a:ext>
                </a:extLst>
              </p:cNvPr>
              <p:cNvSpPr txBox="1"/>
              <p:nvPr/>
            </p:nvSpPr>
            <p:spPr>
              <a:xfrm>
                <a:off x="9899088" y="4001956"/>
                <a:ext cx="708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View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217DF7-BCEF-424E-AB00-A8499B3BBBC6}"/>
                  </a:ext>
                </a:extLst>
              </p:cNvPr>
              <p:cNvSpPr txBox="1"/>
              <p:nvPr/>
            </p:nvSpPr>
            <p:spPr>
              <a:xfrm>
                <a:off x="6957645" y="4371288"/>
                <a:ext cx="4525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77F271-1A9A-4E40-91FE-243C4FA21807}"/>
                  </a:ext>
                </a:extLst>
              </p:cNvPr>
              <p:cNvSpPr/>
              <p:nvPr/>
            </p:nvSpPr>
            <p:spPr>
              <a:xfrm>
                <a:off x="7315200" y="1107388"/>
                <a:ext cx="3810000" cy="3263900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2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A77A00-A71D-F944-A8BF-8055C9885256}"/>
                </a:ext>
              </a:extLst>
            </p:cNvPr>
            <p:cNvSpPr txBox="1"/>
            <p:nvPr/>
          </p:nvSpPr>
          <p:spPr>
            <a:xfrm>
              <a:off x="6107482" y="4965700"/>
              <a:ext cx="610017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position: “absolute”,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left: 0,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right: 0,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top: 0,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bottom: 0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Child 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9346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3024297" cy="4513606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And if we do that in code…</a:t>
            </a:r>
          </a:p>
          <a:p>
            <a:pPr lvl="1"/>
            <a:r>
              <a:rPr lang="en-US" sz="2000" dirty="0"/>
              <a:t>Setting the position property as well as the four directions.</a:t>
            </a:r>
          </a:p>
          <a:p>
            <a:r>
              <a:rPr lang="en-US" sz="2200" dirty="0"/>
              <a:t>We can see that indeed, Child 2 now uses up all of the available space of the parent!</a:t>
            </a:r>
          </a:p>
          <a:p>
            <a:pPr lvl="1"/>
            <a:r>
              <a:rPr lang="en-US" sz="2000" dirty="0"/>
              <a:t>Evidenced by the red border around the whole screen.</a:t>
            </a:r>
          </a:p>
          <a:p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0B435-2E13-6F47-9A9A-E71B6FFC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071" y="0"/>
            <a:ext cx="4165858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D92CA6-42BB-EB46-866A-65230352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83" y="1701800"/>
            <a:ext cx="4129517" cy="30875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FFE472-DF58-4F49-A3C5-EF145063A4B2}"/>
                  </a:ext>
                </a:extLst>
              </p14:cNvPr>
              <p14:cNvContentPartPr/>
              <p14:nvPr/>
            </p14:nvContentPartPr>
            <p14:xfrm>
              <a:off x="3473704" y="2632507"/>
              <a:ext cx="93600" cy="603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FFE472-DF58-4F49-A3C5-EF145063A4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5064" y="2623507"/>
                <a:ext cx="11124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F724433-B2FC-DC4C-A04D-5244C8F27438}"/>
                  </a:ext>
                </a:extLst>
              </p14:cNvPr>
              <p14:cNvContentPartPr/>
              <p14:nvPr/>
            </p14:nvContentPartPr>
            <p14:xfrm>
              <a:off x="3589984" y="3014107"/>
              <a:ext cx="1865520" cy="1764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F724433-B2FC-DC4C-A04D-5244C8F274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0984" y="3005467"/>
                <a:ext cx="1883160" cy="17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D9D33D6-7012-E941-8F23-92F9247E12E0}"/>
                  </a:ext>
                </a:extLst>
              </p14:cNvPr>
              <p14:cNvContentPartPr/>
              <p14:nvPr/>
            </p14:nvContentPartPr>
            <p14:xfrm>
              <a:off x="5457664" y="4761187"/>
              <a:ext cx="48240" cy="291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D9D33D6-7012-E941-8F23-92F9247E12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8664" y="4752547"/>
                <a:ext cx="6588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45C053-5F3D-C444-B66C-10F1336EB2DD}"/>
                  </a:ext>
                </a:extLst>
              </p14:cNvPr>
              <p14:cNvContentPartPr/>
              <p14:nvPr/>
            </p14:nvContentPartPr>
            <p14:xfrm>
              <a:off x="5407264" y="3857227"/>
              <a:ext cx="84240" cy="56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45C053-5F3D-C444-B66C-10F1336EB2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8264" y="3848227"/>
                <a:ext cx="10188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0210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015935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As it turns out, this is so commonly needed, that React Native provides a short hand way of specifying those five properties.</a:t>
            </a:r>
          </a:p>
          <a:p>
            <a:r>
              <a:rPr lang="en-US" sz="2200" dirty="0"/>
              <a:t>Those five properties are stored in </a:t>
            </a:r>
            <a:r>
              <a:rPr lang="en-US" sz="2200" dirty="0" err="1"/>
              <a:t>StyleSheet.absoluteFillObject</a:t>
            </a:r>
            <a:r>
              <a:rPr lang="en-US" sz="2200" dirty="0"/>
              <a:t>.</a:t>
            </a:r>
          </a:p>
          <a:p>
            <a:r>
              <a:rPr lang="en-US" sz="2200" dirty="0"/>
              <a:t>So you add those to your style object using that same … syntax we’ve seen before.</a:t>
            </a:r>
          </a:p>
          <a:p>
            <a:pPr lvl="1"/>
            <a:r>
              <a:rPr lang="en-US" sz="1800" dirty="0"/>
              <a:t>Basically: copy and paste the things from this OTHER object into this new object that I’m making here.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CC98F-B09B-4741-8D36-859B2E1E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076" y="2014194"/>
            <a:ext cx="5321300" cy="1689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A0822D-7F2A-7442-AD42-11697F865DA0}"/>
                  </a:ext>
                </a:extLst>
              </p14:cNvPr>
              <p14:cNvContentPartPr/>
              <p14:nvPr/>
            </p14:nvContentPartPr>
            <p14:xfrm>
              <a:off x="928144" y="4274107"/>
              <a:ext cx="3992760" cy="72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A0822D-7F2A-7442-AD42-11697F865D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144" y="4265107"/>
                <a:ext cx="40104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6B56E9-50BA-EE41-B0FD-C987CD609819}"/>
                  </a:ext>
                </a:extLst>
              </p14:cNvPr>
              <p14:cNvContentPartPr/>
              <p14:nvPr/>
            </p14:nvContentPartPr>
            <p14:xfrm>
              <a:off x="4583944" y="3157747"/>
              <a:ext cx="6639480" cy="1266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6B56E9-50BA-EE41-B0FD-C987CD6098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4944" y="3149107"/>
                <a:ext cx="6657120" cy="128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75281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Position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99" y="1701800"/>
            <a:ext cx="5015935" cy="4513606"/>
          </a:xfrm>
        </p:spPr>
        <p:txBody>
          <a:bodyPr>
            <a:normAutofit/>
          </a:bodyPr>
          <a:lstStyle/>
          <a:p>
            <a:r>
              <a:rPr lang="en-US" sz="2200" dirty="0"/>
              <a:t>Doing it that way will make it end up having the exact same effect as if you specified them all by hand.</a:t>
            </a:r>
            <a:endParaRPr lang="en-US" sz="18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CC98F-B09B-4741-8D36-859B2E1E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501" y="857250"/>
            <a:ext cx="53213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2107B-BF6F-FE43-930B-5140EEC24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683" y="3280080"/>
            <a:ext cx="4129517" cy="30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316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</a:t>
            </a:r>
          </a:p>
          <a:p>
            <a:r>
              <a:rPr lang="en-US" sz="2200" strike="sngStrike" dirty="0"/>
              <a:t>Intro to the Box Object Model</a:t>
            </a:r>
          </a:p>
          <a:p>
            <a:r>
              <a:rPr lang="en-US" sz="2200" strike="sngStrike" dirty="0"/>
              <a:t>Intro to Flex Box</a:t>
            </a:r>
          </a:p>
          <a:p>
            <a:r>
              <a:rPr lang="en-US" sz="2200" strike="sngStrike" dirty="0"/>
              <a:t>The Position Property</a:t>
            </a:r>
          </a:p>
          <a:p>
            <a:r>
              <a:rPr lang="en-US" sz="2200" dirty="0"/>
              <a:t>Putting it All Together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0913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4" y="2014194"/>
            <a:ext cx="9650565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So, fantastic!</a:t>
            </a:r>
          </a:p>
          <a:p>
            <a:endParaRPr lang="en-US" sz="2200" dirty="0"/>
          </a:p>
          <a:p>
            <a:r>
              <a:rPr lang="en-US" sz="2200" dirty="0"/>
              <a:t>By this point, we’ve got a lot of tools under our belts for arranging things nicely and making our screen layouts look good!</a:t>
            </a:r>
          </a:p>
          <a:p>
            <a:endParaRPr lang="en-US" sz="2200" dirty="0"/>
          </a:p>
          <a:p>
            <a:r>
              <a:rPr lang="en-US" sz="2200" dirty="0"/>
              <a:t>BUT..</a:t>
            </a:r>
            <a:endParaRPr lang="en-US" sz="18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518588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4" y="2014194"/>
            <a:ext cx="9650565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To get to this point, there’s been a whole lot of special edge cases, right?</a:t>
            </a:r>
          </a:p>
          <a:p>
            <a:r>
              <a:rPr lang="en-US" sz="2200" dirty="0"/>
              <a:t>Like with position: absolute vs. top: 10</a:t>
            </a:r>
          </a:p>
          <a:p>
            <a:pPr lvl="1"/>
            <a:r>
              <a:rPr lang="en-US" sz="1600" dirty="0"/>
              <a:t>With just setting something to position: absolute, the other siblings sorted themselves out…</a:t>
            </a:r>
          </a:p>
          <a:p>
            <a:pPr lvl="1"/>
            <a:r>
              <a:rPr lang="en-US" sz="1600" dirty="0"/>
              <a:t>But when we set a sibling’s top value to 10, then there was weird overlapping that was happening, and things *didn’t* re-arrange themselves!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9633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6" y="1513060"/>
            <a:ext cx="31408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Truly, we’ve become masters of this by now!</a:t>
            </a:r>
          </a:p>
          <a:p>
            <a:endParaRPr lang="en-US" sz="19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7D4F7-A6F8-3445-AF15-5BA16A939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1244"/>
            <a:ext cx="7480300" cy="120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9A1841-D2AC-8940-8C71-E185A2CE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2014194"/>
            <a:ext cx="6870700" cy="368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E4722-DD75-D14A-BE40-B2B3ABDFFF46}"/>
              </a:ext>
            </a:extLst>
          </p:cNvPr>
          <p:cNvSpPr txBox="1"/>
          <p:nvPr/>
        </p:nvSpPr>
        <p:spPr>
          <a:xfrm>
            <a:off x="7652240" y="5697194"/>
            <a:ext cx="152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BoxScreen.js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4C737-72F5-884D-B51A-506880C819E1}"/>
              </a:ext>
            </a:extLst>
          </p:cNvPr>
          <p:cNvSpPr txBox="1"/>
          <p:nvPr/>
        </p:nvSpPr>
        <p:spPr>
          <a:xfrm>
            <a:off x="7652240" y="1143728"/>
            <a:ext cx="174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HomeScreen.js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8E3213-0DEA-F243-AF37-C2C81E3C7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988839"/>
            <a:ext cx="4813300" cy="3077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B58A82-7AA0-DD4E-B0A7-308A454AED93}"/>
              </a:ext>
            </a:extLst>
          </p:cNvPr>
          <p:cNvSpPr txBox="1"/>
          <p:nvPr/>
        </p:nvSpPr>
        <p:spPr>
          <a:xfrm>
            <a:off x="1377954" y="6058932"/>
            <a:ext cx="8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App.js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317092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5" y="2014194"/>
            <a:ext cx="2986717" cy="4513606"/>
          </a:xfrm>
        </p:spPr>
        <p:txBody>
          <a:bodyPr>
            <a:normAutofit/>
          </a:bodyPr>
          <a:lstStyle/>
          <a:p>
            <a:r>
              <a:rPr lang="en-US" sz="2200" dirty="0"/>
              <a:t>Here is a little flow chart that might help you out as you think about this in the future!</a:t>
            </a:r>
            <a:endParaRPr lang="en-US" sz="16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E8E0D-744C-1B48-8890-E7EDA70F323E}"/>
              </a:ext>
            </a:extLst>
          </p:cNvPr>
          <p:cNvSpPr txBox="1"/>
          <p:nvPr/>
        </p:nvSpPr>
        <p:spPr>
          <a:xfrm>
            <a:off x="6739003" y="652624"/>
            <a:ext cx="33506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Apply box object model rules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0FFD70-09A6-8847-809C-8F86060BF2CF}"/>
              </a:ext>
            </a:extLst>
          </p:cNvPr>
          <p:cNvCxnSpPr>
            <a:stCxn id="4" idx="2"/>
          </p:cNvCxnSpPr>
          <p:nvPr/>
        </p:nvCxnSpPr>
        <p:spPr>
          <a:xfrm>
            <a:off x="8414334" y="1021956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94F387-DA79-8E4F-A503-BD92B21CBA4A}"/>
              </a:ext>
            </a:extLst>
          </p:cNvPr>
          <p:cNvSpPr txBox="1"/>
          <p:nvPr/>
        </p:nvSpPr>
        <p:spPr>
          <a:xfrm>
            <a:off x="6739003" y="1301962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position ‘absolute’?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78754-B5CD-1F45-9BA3-EA7E44755249}"/>
              </a:ext>
            </a:extLst>
          </p:cNvPr>
          <p:cNvCxnSpPr/>
          <p:nvPr/>
        </p:nvCxnSpPr>
        <p:spPr>
          <a:xfrm>
            <a:off x="7026032" y="1656643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0E25C-31F1-BB4F-A719-DD9F1D4644A7}"/>
              </a:ext>
            </a:extLst>
          </p:cNvPr>
          <p:cNvCxnSpPr/>
          <p:nvPr/>
        </p:nvCxnSpPr>
        <p:spPr>
          <a:xfrm>
            <a:off x="9669024" y="1644862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91D597-6954-3F44-A5A4-F4C7F6319A5B}"/>
              </a:ext>
            </a:extLst>
          </p:cNvPr>
          <p:cNvSpPr txBox="1"/>
          <p:nvPr/>
        </p:nvSpPr>
        <p:spPr>
          <a:xfrm>
            <a:off x="6744781" y="2024224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6B6A1-88F9-AD4C-A9B9-0FA29D0C224B}"/>
              </a:ext>
            </a:extLst>
          </p:cNvPr>
          <p:cNvSpPr txBox="1"/>
          <p:nvPr/>
        </p:nvSpPr>
        <p:spPr>
          <a:xfrm>
            <a:off x="9387773" y="1987762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23EC5-EFC7-2A44-A0BB-1044E45AF811}"/>
              </a:ext>
            </a:extLst>
          </p:cNvPr>
          <p:cNvSpPr txBox="1"/>
          <p:nvPr/>
        </p:nvSpPr>
        <p:spPr>
          <a:xfrm>
            <a:off x="3966090" y="2857277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all*</a:t>
            </a:r>
            <a:r>
              <a:rPr lang="en-US" dirty="0"/>
              <a:t> flex box rules, considering siblings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B064460-1A0E-E042-A60F-82B8D4ED77A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5400000">
            <a:off x="6099500" y="1930744"/>
            <a:ext cx="463721" cy="138934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A90C7B-F56E-8E45-ABE0-C4FB33298911}"/>
              </a:ext>
            </a:extLst>
          </p:cNvPr>
          <p:cNvSpPr txBox="1"/>
          <p:nvPr/>
        </p:nvSpPr>
        <p:spPr>
          <a:xfrm>
            <a:off x="3966089" y="3967329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Place element inside of parent.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3854F3-8078-D642-9412-7704666D352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633529" y="3500422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E82F87-36C0-4A45-B44A-A440553CDF0C}"/>
              </a:ext>
            </a:extLst>
          </p:cNvPr>
          <p:cNvSpPr txBox="1"/>
          <p:nvPr/>
        </p:nvSpPr>
        <p:spPr>
          <a:xfrm>
            <a:off x="3966089" y="507738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and bottom.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48DD4-FE20-8349-BC68-05B3EFDEB4A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633529" y="4610474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B951C9-9F8B-5C4C-8BC1-2C0A4703B92E}"/>
              </a:ext>
            </a:extLst>
          </p:cNvPr>
          <p:cNvSpPr txBox="1"/>
          <p:nvPr/>
        </p:nvSpPr>
        <p:spPr>
          <a:xfrm>
            <a:off x="8414917" y="285409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some*</a:t>
            </a:r>
            <a:r>
              <a:rPr lang="en-US" dirty="0"/>
              <a:t> flex box rules, ignore all siblings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B4C787E-DD53-A44B-98E8-F42ABE3373F2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9628771" y="2397347"/>
            <a:ext cx="496997" cy="41649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71A547-6654-1549-939F-96D737C864C9}"/>
              </a:ext>
            </a:extLst>
          </p:cNvPr>
          <p:cNvSpPr txBox="1"/>
          <p:nvPr/>
        </p:nvSpPr>
        <p:spPr>
          <a:xfrm>
            <a:off x="8419067" y="3970987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bottom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5A7A1C-F596-AA42-8334-DAA84CA101B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086507" y="3504080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8515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5" y="2014194"/>
            <a:ext cx="2986717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So, no matter what, we take a component and apply the box object model rules.</a:t>
            </a:r>
          </a:p>
          <a:p>
            <a:r>
              <a:rPr lang="en-US" sz="2200" dirty="0"/>
              <a:t>So, this is includes things like…</a:t>
            </a:r>
          </a:p>
          <a:p>
            <a:pPr lvl="1"/>
            <a:r>
              <a:rPr lang="en-US" sz="2000" dirty="0"/>
              <a:t>padding</a:t>
            </a:r>
          </a:p>
          <a:p>
            <a:pPr lvl="1"/>
            <a:r>
              <a:rPr lang="en-US" sz="2000" dirty="0"/>
              <a:t>margin</a:t>
            </a:r>
          </a:p>
          <a:p>
            <a:pPr lvl="1"/>
            <a:r>
              <a:rPr lang="en-US" sz="2000" dirty="0"/>
              <a:t>border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E8E0D-744C-1B48-8890-E7EDA70F323E}"/>
              </a:ext>
            </a:extLst>
          </p:cNvPr>
          <p:cNvSpPr txBox="1"/>
          <p:nvPr/>
        </p:nvSpPr>
        <p:spPr>
          <a:xfrm>
            <a:off x="6739003" y="652624"/>
            <a:ext cx="335066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Apply box object model rules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0FFD70-09A6-8847-809C-8F86060BF2CF}"/>
              </a:ext>
            </a:extLst>
          </p:cNvPr>
          <p:cNvCxnSpPr>
            <a:stCxn id="4" idx="2"/>
          </p:cNvCxnSpPr>
          <p:nvPr/>
        </p:nvCxnSpPr>
        <p:spPr>
          <a:xfrm>
            <a:off x="8414334" y="1021956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94F387-DA79-8E4F-A503-BD92B21CBA4A}"/>
              </a:ext>
            </a:extLst>
          </p:cNvPr>
          <p:cNvSpPr txBox="1"/>
          <p:nvPr/>
        </p:nvSpPr>
        <p:spPr>
          <a:xfrm>
            <a:off x="6739003" y="1301962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position ‘absolute’?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78754-B5CD-1F45-9BA3-EA7E44755249}"/>
              </a:ext>
            </a:extLst>
          </p:cNvPr>
          <p:cNvCxnSpPr/>
          <p:nvPr/>
        </p:nvCxnSpPr>
        <p:spPr>
          <a:xfrm>
            <a:off x="7026032" y="1656643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0E25C-31F1-BB4F-A719-DD9F1D4644A7}"/>
              </a:ext>
            </a:extLst>
          </p:cNvPr>
          <p:cNvCxnSpPr/>
          <p:nvPr/>
        </p:nvCxnSpPr>
        <p:spPr>
          <a:xfrm>
            <a:off x="9669024" y="1644862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91D597-6954-3F44-A5A4-F4C7F6319A5B}"/>
              </a:ext>
            </a:extLst>
          </p:cNvPr>
          <p:cNvSpPr txBox="1"/>
          <p:nvPr/>
        </p:nvSpPr>
        <p:spPr>
          <a:xfrm>
            <a:off x="6744781" y="2024224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6B6A1-88F9-AD4C-A9B9-0FA29D0C224B}"/>
              </a:ext>
            </a:extLst>
          </p:cNvPr>
          <p:cNvSpPr txBox="1"/>
          <p:nvPr/>
        </p:nvSpPr>
        <p:spPr>
          <a:xfrm>
            <a:off x="9387773" y="1987762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23EC5-EFC7-2A44-A0BB-1044E45AF811}"/>
              </a:ext>
            </a:extLst>
          </p:cNvPr>
          <p:cNvSpPr txBox="1"/>
          <p:nvPr/>
        </p:nvSpPr>
        <p:spPr>
          <a:xfrm>
            <a:off x="3966090" y="2857277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all*</a:t>
            </a:r>
            <a:r>
              <a:rPr lang="en-US" dirty="0"/>
              <a:t> flex box rules, considering siblings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B064460-1A0E-E042-A60F-82B8D4ED77A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5400000">
            <a:off x="6099500" y="1930744"/>
            <a:ext cx="463721" cy="138934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A90C7B-F56E-8E45-ABE0-C4FB33298911}"/>
              </a:ext>
            </a:extLst>
          </p:cNvPr>
          <p:cNvSpPr txBox="1"/>
          <p:nvPr/>
        </p:nvSpPr>
        <p:spPr>
          <a:xfrm>
            <a:off x="3966089" y="3967329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Place element inside of parent.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3854F3-8078-D642-9412-7704666D352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633529" y="3500422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E82F87-36C0-4A45-B44A-A440553CDF0C}"/>
              </a:ext>
            </a:extLst>
          </p:cNvPr>
          <p:cNvSpPr txBox="1"/>
          <p:nvPr/>
        </p:nvSpPr>
        <p:spPr>
          <a:xfrm>
            <a:off x="3966089" y="507738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and bottom.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48DD4-FE20-8349-BC68-05B3EFDEB4A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633529" y="4610474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B951C9-9F8B-5C4C-8BC1-2C0A4703B92E}"/>
              </a:ext>
            </a:extLst>
          </p:cNvPr>
          <p:cNvSpPr txBox="1"/>
          <p:nvPr/>
        </p:nvSpPr>
        <p:spPr>
          <a:xfrm>
            <a:off x="8414917" y="285409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some*</a:t>
            </a:r>
            <a:r>
              <a:rPr lang="en-US" dirty="0"/>
              <a:t> flex box rules, ignore all siblings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B4C787E-DD53-A44B-98E8-F42ABE3373F2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9628771" y="2397347"/>
            <a:ext cx="496997" cy="41649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71A547-6654-1549-939F-96D737C864C9}"/>
              </a:ext>
            </a:extLst>
          </p:cNvPr>
          <p:cNvSpPr txBox="1"/>
          <p:nvPr/>
        </p:nvSpPr>
        <p:spPr>
          <a:xfrm>
            <a:off x="8419067" y="3970987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bottom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5A7A1C-F596-AA42-8334-DAA84CA101B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086507" y="3504080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725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5" y="2014194"/>
            <a:ext cx="2986717" cy="4513606"/>
          </a:xfrm>
        </p:spPr>
        <p:txBody>
          <a:bodyPr>
            <a:normAutofit/>
          </a:bodyPr>
          <a:lstStyle/>
          <a:p>
            <a:r>
              <a:rPr lang="en-US" sz="2200" dirty="0"/>
              <a:t>We then look at the position property – and we check too see if it is ”absolute” or “relative”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E8E0D-744C-1B48-8890-E7EDA70F323E}"/>
              </a:ext>
            </a:extLst>
          </p:cNvPr>
          <p:cNvSpPr txBox="1"/>
          <p:nvPr/>
        </p:nvSpPr>
        <p:spPr>
          <a:xfrm>
            <a:off x="6739003" y="652624"/>
            <a:ext cx="33506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Apply box object model rules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0FFD70-09A6-8847-809C-8F86060BF2CF}"/>
              </a:ext>
            </a:extLst>
          </p:cNvPr>
          <p:cNvCxnSpPr>
            <a:stCxn id="4" idx="2"/>
          </p:cNvCxnSpPr>
          <p:nvPr/>
        </p:nvCxnSpPr>
        <p:spPr>
          <a:xfrm>
            <a:off x="8414334" y="1021956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94F387-DA79-8E4F-A503-BD92B21CBA4A}"/>
              </a:ext>
            </a:extLst>
          </p:cNvPr>
          <p:cNvSpPr txBox="1"/>
          <p:nvPr/>
        </p:nvSpPr>
        <p:spPr>
          <a:xfrm>
            <a:off x="6739003" y="1301962"/>
            <a:ext cx="3341193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position ‘absolute’?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78754-B5CD-1F45-9BA3-EA7E44755249}"/>
              </a:ext>
            </a:extLst>
          </p:cNvPr>
          <p:cNvCxnSpPr/>
          <p:nvPr/>
        </p:nvCxnSpPr>
        <p:spPr>
          <a:xfrm>
            <a:off x="7026032" y="1656643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0E25C-31F1-BB4F-A719-DD9F1D4644A7}"/>
              </a:ext>
            </a:extLst>
          </p:cNvPr>
          <p:cNvCxnSpPr/>
          <p:nvPr/>
        </p:nvCxnSpPr>
        <p:spPr>
          <a:xfrm>
            <a:off x="9669024" y="1644862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91D597-6954-3F44-A5A4-F4C7F6319A5B}"/>
              </a:ext>
            </a:extLst>
          </p:cNvPr>
          <p:cNvSpPr txBox="1"/>
          <p:nvPr/>
        </p:nvSpPr>
        <p:spPr>
          <a:xfrm>
            <a:off x="6744781" y="2024224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6B6A1-88F9-AD4C-A9B9-0FA29D0C224B}"/>
              </a:ext>
            </a:extLst>
          </p:cNvPr>
          <p:cNvSpPr txBox="1"/>
          <p:nvPr/>
        </p:nvSpPr>
        <p:spPr>
          <a:xfrm>
            <a:off x="9387773" y="1987762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23EC5-EFC7-2A44-A0BB-1044E45AF811}"/>
              </a:ext>
            </a:extLst>
          </p:cNvPr>
          <p:cNvSpPr txBox="1"/>
          <p:nvPr/>
        </p:nvSpPr>
        <p:spPr>
          <a:xfrm>
            <a:off x="3966090" y="2857277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all*</a:t>
            </a:r>
            <a:r>
              <a:rPr lang="en-US" dirty="0"/>
              <a:t> flex box rules, considering siblings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B064460-1A0E-E042-A60F-82B8D4ED77A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5400000">
            <a:off x="6099500" y="1930744"/>
            <a:ext cx="463721" cy="138934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A90C7B-F56E-8E45-ABE0-C4FB33298911}"/>
              </a:ext>
            </a:extLst>
          </p:cNvPr>
          <p:cNvSpPr txBox="1"/>
          <p:nvPr/>
        </p:nvSpPr>
        <p:spPr>
          <a:xfrm>
            <a:off x="3966089" y="3967329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Place element inside of parent.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3854F3-8078-D642-9412-7704666D352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633529" y="3500422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E82F87-36C0-4A45-B44A-A440553CDF0C}"/>
              </a:ext>
            </a:extLst>
          </p:cNvPr>
          <p:cNvSpPr txBox="1"/>
          <p:nvPr/>
        </p:nvSpPr>
        <p:spPr>
          <a:xfrm>
            <a:off x="3966089" y="507738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and bottom.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48DD4-FE20-8349-BC68-05B3EFDEB4A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633529" y="4610474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B951C9-9F8B-5C4C-8BC1-2C0A4703B92E}"/>
              </a:ext>
            </a:extLst>
          </p:cNvPr>
          <p:cNvSpPr txBox="1"/>
          <p:nvPr/>
        </p:nvSpPr>
        <p:spPr>
          <a:xfrm>
            <a:off x="8414917" y="285409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some*</a:t>
            </a:r>
            <a:r>
              <a:rPr lang="en-US" dirty="0"/>
              <a:t> flex box rules, ignore all siblings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B4C787E-DD53-A44B-98E8-F42ABE3373F2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9628771" y="2397347"/>
            <a:ext cx="496997" cy="41649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71A547-6654-1549-939F-96D737C864C9}"/>
              </a:ext>
            </a:extLst>
          </p:cNvPr>
          <p:cNvSpPr txBox="1"/>
          <p:nvPr/>
        </p:nvSpPr>
        <p:spPr>
          <a:xfrm>
            <a:off x="8419067" y="3970987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bottom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5A7A1C-F596-AA42-8334-DAA84CA101B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086507" y="3504080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2337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5" y="2014194"/>
            <a:ext cx="2986717" cy="4513606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If the position IS absolute, we look at SOME flex box rules to determine where the element should be displayed.</a:t>
            </a:r>
          </a:p>
          <a:p>
            <a:pPr lvl="1"/>
            <a:r>
              <a:rPr lang="en-US" sz="1800" dirty="0"/>
              <a:t>i.e., some values of </a:t>
            </a:r>
            <a:r>
              <a:rPr lang="en-US" sz="1800" dirty="0" err="1"/>
              <a:t>alignItems</a:t>
            </a:r>
            <a:r>
              <a:rPr lang="en-US" sz="1800" dirty="0"/>
              <a:t> and </a:t>
            </a:r>
            <a:r>
              <a:rPr lang="en-US" sz="1800" dirty="0" err="1"/>
              <a:t>justifyContent</a:t>
            </a:r>
            <a:r>
              <a:rPr lang="en-US" sz="1800" dirty="0"/>
              <a:t> </a:t>
            </a:r>
          </a:p>
          <a:p>
            <a:r>
              <a:rPr lang="en-US" sz="2000" dirty="0"/>
              <a:t>But the </a:t>
            </a:r>
            <a:r>
              <a:rPr lang="en-US" sz="2000" dirty="0" err="1"/>
              <a:t>sibligns</a:t>
            </a:r>
            <a:r>
              <a:rPr lang="en-US" sz="2000" dirty="0"/>
              <a:t> get totally ignored.</a:t>
            </a:r>
          </a:p>
          <a:p>
            <a:pPr lvl="1"/>
            <a:r>
              <a:rPr lang="en-US" sz="1800" dirty="0"/>
              <a:t>i.e., things can overlap each other.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E8E0D-744C-1B48-8890-E7EDA70F323E}"/>
              </a:ext>
            </a:extLst>
          </p:cNvPr>
          <p:cNvSpPr txBox="1"/>
          <p:nvPr/>
        </p:nvSpPr>
        <p:spPr>
          <a:xfrm>
            <a:off x="6739003" y="652624"/>
            <a:ext cx="33506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Apply box object model rules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0FFD70-09A6-8847-809C-8F86060BF2CF}"/>
              </a:ext>
            </a:extLst>
          </p:cNvPr>
          <p:cNvCxnSpPr>
            <a:stCxn id="4" idx="2"/>
          </p:cNvCxnSpPr>
          <p:nvPr/>
        </p:nvCxnSpPr>
        <p:spPr>
          <a:xfrm>
            <a:off x="8414334" y="1021956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94F387-DA79-8E4F-A503-BD92B21CBA4A}"/>
              </a:ext>
            </a:extLst>
          </p:cNvPr>
          <p:cNvSpPr txBox="1"/>
          <p:nvPr/>
        </p:nvSpPr>
        <p:spPr>
          <a:xfrm>
            <a:off x="6739003" y="1301962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position ‘absolute’?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78754-B5CD-1F45-9BA3-EA7E44755249}"/>
              </a:ext>
            </a:extLst>
          </p:cNvPr>
          <p:cNvCxnSpPr/>
          <p:nvPr/>
        </p:nvCxnSpPr>
        <p:spPr>
          <a:xfrm>
            <a:off x="7026032" y="1656643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0E25C-31F1-BB4F-A719-DD9F1D4644A7}"/>
              </a:ext>
            </a:extLst>
          </p:cNvPr>
          <p:cNvCxnSpPr/>
          <p:nvPr/>
        </p:nvCxnSpPr>
        <p:spPr>
          <a:xfrm>
            <a:off x="9669024" y="1644862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91D597-6954-3F44-A5A4-F4C7F6319A5B}"/>
              </a:ext>
            </a:extLst>
          </p:cNvPr>
          <p:cNvSpPr txBox="1"/>
          <p:nvPr/>
        </p:nvSpPr>
        <p:spPr>
          <a:xfrm>
            <a:off x="6744781" y="2024224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6B6A1-88F9-AD4C-A9B9-0FA29D0C224B}"/>
              </a:ext>
            </a:extLst>
          </p:cNvPr>
          <p:cNvSpPr txBox="1"/>
          <p:nvPr/>
        </p:nvSpPr>
        <p:spPr>
          <a:xfrm>
            <a:off x="9387773" y="1987762"/>
            <a:ext cx="562502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23EC5-EFC7-2A44-A0BB-1044E45AF811}"/>
              </a:ext>
            </a:extLst>
          </p:cNvPr>
          <p:cNvSpPr txBox="1"/>
          <p:nvPr/>
        </p:nvSpPr>
        <p:spPr>
          <a:xfrm>
            <a:off x="3966090" y="2857277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all*</a:t>
            </a:r>
            <a:r>
              <a:rPr lang="en-US" dirty="0"/>
              <a:t> flex box rules, considering siblings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B064460-1A0E-E042-A60F-82B8D4ED77A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5400000">
            <a:off x="6099500" y="1930744"/>
            <a:ext cx="463721" cy="138934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A90C7B-F56E-8E45-ABE0-C4FB33298911}"/>
              </a:ext>
            </a:extLst>
          </p:cNvPr>
          <p:cNvSpPr txBox="1"/>
          <p:nvPr/>
        </p:nvSpPr>
        <p:spPr>
          <a:xfrm>
            <a:off x="3966089" y="3967329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Place element inside of parent.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3854F3-8078-D642-9412-7704666D352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633529" y="3500422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E82F87-36C0-4A45-B44A-A440553CDF0C}"/>
              </a:ext>
            </a:extLst>
          </p:cNvPr>
          <p:cNvSpPr txBox="1"/>
          <p:nvPr/>
        </p:nvSpPr>
        <p:spPr>
          <a:xfrm>
            <a:off x="3966089" y="507738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and bottom.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48DD4-FE20-8349-BC68-05B3EFDEB4A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633529" y="4610474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B951C9-9F8B-5C4C-8BC1-2C0A4703B92E}"/>
              </a:ext>
            </a:extLst>
          </p:cNvPr>
          <p:cNvSpPr txBox="1"/>
          <p:nvPr/>
        </p:nvSpPr>
        <p:spPr>
          <a:xfrm>
            <a:off x="8414917" y="2854091"/>
            <a:ext cx="334119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some*</a:t>
            </a:r>
            <a:r>
              <a:rPr lang="en-US" dirty="0"/>
              <a:t> flex box rules, ignore all siblings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B4C787E-DD53-A44B-98E8-F42ABE3373F2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9628771" y="2397347"/>
            <a:ext cx="496997" cy="41649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71A547-6654-1549-939F-96D737C864C9}"/>
              </a:ext>
            </a:extLst>
          </p:cNvPr>
          <p:cNvSpPr txBox="1"/>
          <p:nvPr/>
        </p:nvSpPr>
        <p:spPr>
          <a:xfrm>
            <a:off x="8419067" y="3970987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bottom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5A7A1C-F596-AA42-8334-DAA84CA101B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086507" y="3504080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099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5" y="2014194"/>
            <a:ext cx="2986717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Then after it is “placed correctly” based on the above, we then apply top, left, right, and bottom.</a:t>
            </a:r>
          </a:p>
          <a:p>
            <a:r>
              <a:rPr lang="en-US" sz="2200" dirty="0"/>
              <a:t>I.e., shifting it away a certain amount in the specified directions.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E8E0D-744C-1B48-8890-E7EDA70F323E}"/>
              </a:ext>
            </a:extLst>
          </p:cNvPr>
          <p:cNvSpPr txBox="1"/>
          <p:nvPr/>
        </p:nvSpPr>
        <p:spPr>
          <a:xfrm>
            <a:off x="6739003" y="652624"/>
            <a:ext cx="33506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Apply box object model rules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0FFD70-09A6-8847-809C-8F86060BF2CF}"/>
              </a:ext>
            </a:extLst>
          </p:cNvPr>
          <p:cNvCxnSpPr>
            <a:stCxn id="4" idx="2"/>
          </p:cNvCxnSpPr>
          <p:nvPr/>
        </p:nvCxnSpPr>
        <p:spPr>
          <a:xfrm>
            <a:off x="8414334" y="1021956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94F387-DA79-8E4F-A503-BD92B21CBA4A}"/>
              </a:ext>
            </a:extLst>
          </p:cNvPr>
          <p:cNvSpPr txBox="1"/>
          <p:nvPr/>
        </p:nvSpPr>
        <p:spPr>
          <a:xfrm>
            <a:off x="6739003" y="1301962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position ‘absolute’?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78754-B5CD-1F45-9BA3-EA7E44755249}"/>
              </a:ext>
            </a:extLst>
          </p:cNvPr>
          <p:cNvCxnSpPr/>
          <p:nvPr/>
        </p:nvCxnSpPr>
        <p:spPr>
          <a:xfrm>
            <a:off x="7026032" y="1656643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0E25C-31F1-BB4F-A719-DD9F1D4644A7}"/>
              </a:ext>
            </a:extLst>
          </p:cNvPr>
          <p:cNvCxnSpPr/>
          <p:nvPr/>
        </p:nvCxnSpPr>
        <p:spPr>
          <a:xfrm>
            <a:off x="9669024" y="1644862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91D597-6954-3F44-A5A4-F4C7F6319A5B}"/>
              </a:ext>
            </a:extLst>
          </p:cNvPr>
          <p:cNvSpPr txBox="1"/>
          <p:nvPr/>
        </p:nvSpPr>
        <p:spPr>
          <a:xfrm>
            <a:off x="6744781" y="2024224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6B6A1-88F9-AD4C-A9B9-0FA29D0C224B}"/>
              </a:ext>
            </a:extLst>
          </p:cNvPr>
          <p:cNvSpPr txBox="1"/>
          <p:nvPr/>
        </p:nvSpPr>
        <p:spPr>
          <a:xfrm>
            <a:off x="9387773" y="1987762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23EC5-EFC7-2A44-A0BB-1044E45AF811}"/>
              </a:ext>
            </a:extLst>
          </p:cNvPr>
          <p:cNvSpPr txBox="1"/>
          <p:nvPr/>
        </p:nvSpPr>
        <p:spPr>
          <a:xfrm>
            <a:off x="3966090" y="2857277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all*</a:t>
            </a:r>
            <a:r>
              <a:rPr lang="en-US" dirty="0"/>
              <a:t> flex box rules, considering siblings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B064460-1A0E-E042-A60F-82B8D4ED77A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5400000">
            <a:off x="6099500" y="1930744"/>
            <a:ext cx="463721" cy="138934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A90C7B-F56E-8E45-ABE0-C4FB33298911}"/>
              </a:ext>
            </a:extLst>
          </p:cNvPr>
          <p:cNvSpPr txBox="1"/>
          <p:nvPr/>
        </p:nvSpPr>
        <p:spPr>
          <a:xfrm>
            <a:off x="3966089" y="3967329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Place element inside of parent.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3854F3-8078-D642-9412-7704666D352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633529" y="3500422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E82F87-36C0-4A45-B44A-A440553CDF0C}"/>
              </a:ext>
            </a:extLst>
          </p:cNvPr>
          <p:cNvSpPr txBox="1"/>
          <p:nvPr/>
        </p:nvSpPr>
        <p:spPr>
          <a:xfrm>
            <a:off x="3966089" y="507738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and bottom.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48DD4-FE20-8349-BC68-05B3EFDEB4A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633529" y="4610474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B951C9-9F8B-5C4C-8BC1-2C0A4703B92E}"/>
              </a:ext>
            </a:extLst>
          </p:cNvPr>
          <p:cNvSpPr txBox="1"/>
          <p:nvPr/>
        </p:nvSpPr>
        <p:spPr>
          <a:xfrm>
            <a:off x="8414917" y="285409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some*</a:t>
            </a:r>
            <a:r>
              <a:rPr lang="en-US" dirty="0"/>
              <a:t> flex box rules, ignore all siblings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B4C787E-DD53-A44B-98E8-F42ABE3373F2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9628771" y="2397347"/>
            <a:ext cx="496997" cy="41649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71A547-6654-1549-939F-96D737C864C9}"/>
              </a:ext>
            </a:extLst>
          </p:cNvPr>
          <p:cNvSpPr txBox="1"/>
          <p:nvPr/>
        </p:nvSpPr>
        <p:spPr>
          <a:xfrm>
            <a:off x="8419067" y="3970987"/>
            <a:ext cx="3341193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bottom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5A7A1C-F596-AA42-8334-DAA84CA101B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086507" y="3504080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1478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5" y="2014194"/>
            <a:ext cx="2986717" cy="4513606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If instead, the position was “relative” (and NOT absolute”</a:t>
            </a:r>
          </a:p>
          <a:p>
            <a:r>
              <a:rPr lang="en-US" sz="2200" dirty="0"/>
              <a:t>Then *all* flex box rules from the parent (and itself) apply.</a:t>
            </a:r>
          </a:p>
          <a:p>
            <a:r>
              <a:rPr lang="en-US" sz="2200" dirty="0"/>
              <a:t>And siblings are considered (i.e., it’s still in the flow of the rest of the content).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E8E0D-744C-1B48-8890-E7EDA70F323E}"/>
              </a:ext>
            </a:extLst>
          </p:cNvPr>
          <p:cNvSpPr txBox="1"/>
          <p:nvPr/>
        </p:nvSpPr>
        <p:spPr>
          <a:xfrm>
            <a:off x="6739003" y="652624"/>
            <a:ext cx="33506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Apply box object model rules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0FFD70-09A6-8847-809C-8F86060BF2CF}"/>
              </a:ext>
            </a:extLst>
          </p:cNvPr>
          <p:cNvCxnSpPr>
            <a:stCxn id="4" idx="2"/>
          </p:cNvCxnSpPr>
          <p:nvPr/>
        </p:nvCxnSpPr>
        <p:spPr>
          <a:xfrm>
            <a:off x="8414334" y="1021956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94F387-DA79-8E4F-A503-BD92B21CBA4A}"/>
              </a:ext>
            </a:extLst>
          </p:cNvPr>
          <p:cNvSpPr txBox="1"/>
          <p:nvPr/>
        </p:nvSpPr>
        <p:spPr>
          <a:xfrm>
            <a:off x="6739003" y="1301962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position ‘absolute’?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78754-B5CD-1F45-9BA3-EA7E44755249}"/>
              </a:ext>
            </a:extLst>
          </p:cNvPr>
          <p:cNvCxnSpPr/>
          <p:nvPr/>
        </p:nvCxnSpPr>
        <p:spPr>
          <a:xfrm>
            <a:off x="7026032" y="1656643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0E25C-31F1-BB4F-A719-DD9F1D4644A7}"/>
              </a:ext>
            </a:extLst>
          </p:cNvPr>
          <p:cNvCxnSpPr/>
          <p:nvPr/>
        </p:nvCxnSpPr>
        <p:spPr>
          <a:xfrm>
            <a:off x="9669024" y="1644862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91D597-6954-3F44-A5A4-F4C7F6319A5B}"/>
              </a:ext>
            </a:extLst>
          </p:cNvPr>
          <p:cNvSpPr txBox="1"/>
          <p:nvPr/>
        </p:nvSpPr>
        <p:spPr>
          <a:xfrm>
            <a:off x="6744781" y="2024224"/>
            <a:ext cx="562502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6B6A1-88F9-AD4C-A9B9-0FA29D0C224B}"/>
              </a:ext>
            </a:extLst>
          </p:cNvPr>
          <p:cNvSpPr txBox="1"/>
          <p:nvPr/>
        </p:nvSpPr>
        <p:spPr>
          <a:xfrm>
            <a:off x="9387773" y="1987762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23EC5-EFC7-2A44-A0BB-1044E45AF811}"/>
              </a:ext>
            </a:extLst>
          </p:cNvPr>
          <p:cNvSpPr txBox="1"/>
          <p:nvPr/>
        </p:nvSpPr>
        <p:spPr>
          <a:xfrm>
            <a:off x="3966090" y="2857277"/>
            <a:ext cx="334119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all*</a:t>
            </a:r>
            <a:r>
              <a:rPr lang="en-US" dirty="0"/>
              <a:t> flex box rules, considering siblings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B064460-1A0E-E042-A60F-82B8D4ED77A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5400000">
            <a:off x="6099500" y="1930744"/>
            <a:ext cx="463721" cy="138934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A90C7B-F56E-8E45-ABE0-C4FB33298911}"/>
              </a:ext>
            </a:extLst>
          </p:cNvPr>
          <p:cNvSpPr txBox="1"/>
          <p:nvPr/>
        </p:nvSpPr>
        <p:spPr>
          <a:xfrm>
            <a:off x="3966089" y="3967329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Place element inside of parent.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3854F3-8078-D642-9412-7704666D352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633529" y="3500422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E82F87-36C0-4A45-B44A-A440553CDF0C}"/>
              </a:ext>
            </a:extLst>
          </p:cNvPr>
          <p:cNvSpPr txBox="1"/>
          <p:nvPr/>
        </p:nvSpPr>
        <p:spPr>
          <a:xfrm>
            <a:off x="3966089" y="507738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and bottom.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48DD4-FE20-8349-BC68-05B3EFDEB4A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633529" y="4610474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B951C9-9F8B-5C4C-8BC1-2C0A4703B92E}"/>
              </a:ext>
            </a:extLst>
          </p:cNvPr>
          <p:cNvSpPr txBox="1"/>
          <p:nvPr/>
        </p:nvSpPr>
        <p:spPr>
          <a:xfrm>
            <a:off x="8414917" y="285409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some*</a:t>
            </a:r>
            <a:r>
              <a:rPr lang="en-US" dirty="0"/>
              <a:t> flex box rules, ignore all siblings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B4C787E-DD53-A44B-98E8-F42ABE3373F2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9628771" y="2397347"/>
            <a:ext cx="496997" cy="41649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71A547-6654-1549-939F-96D737C864C9}"/>
              </a:ext>
            </a:extLst>
          </p:cNvPr>
          <p:cNvSpPr txBox="1"/>
          <p:nvPr/>
        </p:nvSpPr>
        <p:spPr>
          <a:xfrm>
            <a:off x="8419067" y="3970987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bottom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5A7A1C-F596-AA42-8334-DAA84CA101B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086507" y="3504080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616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5" y="2014194"/>
            <a:ext cx="2986717" cy="4513606"/>
          </a:xfrm>
        </p:spPr>
        <p:txBody>
          <a:bodyPr>
            <a:normAutofit/>
          </a:bodyPr>
          <a:lstStyle/>
          <a:p>
            <a:r>
              <a:rPr lang="en-US" sz="2200" dirty="0"/>
              <a:t>It is then placed inside of the parent, nicely oriented with the other siblings.</a:t>
            </a:r>
          </a:p>
          <a:p>
            <a:r>
              <a:rPr lang="en-US" sz="2200" dirty="0"/>
              <a:t>And then finally top, left, right, and bottom are applied.</a:t>
            </a:r>
          </a:p>
          <a:p>
            <a:pPr lvl="1"/>
            <a:r>
              <a:rPr lang="en-US" sz="1600" dirty="0"/>
              <a:t>So even in “relative” land, it is possible for things to overlap each other.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E8E0D-744C-1B48-8890-E7EDA70F323E}"/>
              </a:ext>
            </a:extLst>
          </p:cNvPr>
          <p:cNvSpPr txBox="1"/>
          <p:nvPr/>
        </p:nvSpPr>
        <p:spPr>
          <a:xfrm>
            <a:off x="6739003" y="652624"/>
            <a:ext cx="33506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Apply box object model rules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0FFD70-09A6-8847-809C-8F86060BF2CF}"/>
              </a:ext>
            </a:extLst>
          </p:cNvPr>
          <p:cNvCxnSpPr>
            <a:stCxn id="4" idx="2"/>
          </p:cNvCxnSpPr>
          <p:nvPr/>
        </p:nvCxnSpPr>
        <p:spPr>
          <a:xfrm>
            <a:off x="8414334" y="1021956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94F387-DA79-8E4F-A503-BD92B21CBA4A}"/>
              </a:ext>
            </a:extLst>
          </p:cNvPr>
          <p:cNvSpPr txBox="1"/>
          <p:nvPr/>
        </p:nvSpPr>
        <p:spPr>
          <a:xfrm>
            <a:off x="6739003" y="1301962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position ‘absolute’?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78754-B5CD-1F45-9BA3-EA7E44755249}"/>
              </a:ext>
            </a:extLst>
          </p:cNvPr>
          <p:cNvCxnSpPr/>
          <p:nvPr/>
        </p:nvCxnSpPr>
        <p:spPr>
          <a:xfrm>
            <a:off x="7026032" y="1656643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0E25C-31F1-BB4F-A719-DD9F1D4644A7}"/>
              </a:ext>
            </a:extLst>
          </p:cNvPr>
          <p:cNvCxnSpPr/>
          <p:nvPr/>
        </p:nvCxnSpPr>
        <p:spPr>
          <a:xfrm>
            <a:off x="9669024" y="1644862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91D597-6954-3F44-A5A4-F4C7F6319A5B}"/>
              </a:ext>
            </a:extLst>
          </p:cNvPr>
          <p:cNvSpPr txBox="1"/>
          <p:nvPr/>
        </p:nvSpPr>
        <p:spPr>
          <a:xfrm>
            <a:off x="6744781" y="2024224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6B6A1-88F9-AD4C-A9B9-0FA29D0C224B}"/>
              </a:ext>
            </a:extLst>
          </p:cNvPr>
          <p:cNvSpPr txBox="1"/>
          <p:nvPr/>
        </p:nvSpPr>
        <p:spPr>
          <a:xfrm>
            <a:off x="9387773" y="1987762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23EC5-EFC7-2A44-A0BB-1044E45AF811}"/>
              </a:ext>
            </a:extLst>
          </p:cNvPr>
          <p:cNvSpPr txBox="1"/>
          <p:nvPr/>
        </p:nvSpPr>
        <p:spPr>
          <a:xfrm>
            <a:off x="3966090" y="2857277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all*</a:t>
            </a:r>
            <a:r>
              <a:rPr lang="en-US" dirty="0"/>
              <a:t> flex box rules, considering siblings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B064460-1A0E-E042-A60F-82B8D4ED77A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5400000">
            <a:off x="6099500" y="1930744"/>
            <a:ext cx="463721" cy="138934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A90C7B-F56E-8E45-ABE0-C4FB33298911}"/>
              </a:ext>
            </a:extLst>
          </p:cNvPr>
          <p:cNvSpPr txBox="1"/>
          <p:nvPr/>
        </p:nvSpPr>
        <p:spPr>
          <a:xfrm>
            <a:off x="3966089" y="3967329"/>
            <a:ext cx="334119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Place element inside of parent.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3854F3-8078-D642-9412-7704666D352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633529" y="3500422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E82F87-36C0-4A45-B44A-A440553CDF0C}"/>
              </a:ext>
            </a:extLst>
          </p:cNvPr>
          <p:cNvSpPr txBox="1"/>
          <p:nvPr/>
        </p:nvSpPr>
        <p:spPr>
          <a:xfrm>
            <a:off x="3966089" y="5077381"/>
            <a:ext cx="334119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and bottom.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48DD4-FE20-8349-BC68-05B3EFDEB4A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633529" y="4610474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B951C9-9F8B-5C4C-8BC1-2C0A4703B92E}"/>
              </a:ext>
            </a:extLst>
          </p:cNvPr>
          <p:cNvSpPr txBox="1"/>
          <p:nvPr/>
        </p:nvSpPr>
        <p:spPr>
          <a:xfrm>
            <a:off x="8414917" y="285409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some*</a:t>
            </a:r>
            <a:r>
              <a:rPr lang="en-US" dirty="0"/>
              <a:t> flex box rules, ignore all siblings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B4C787E-DD53-A44B-98E8-F42ABE3373F2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9628771" y="2397347"/>
            <a:ext cx="496997" cy="41649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71A547-6654-1549-939F-96D737C864C9}"/>
              </a:ext>
            </a:extLst>
          </p:cNvPr>
          <p:cNvSpPr txBox="1"/>
          <p:nvPr/>
        </p:nvSpPr>
        <p:spPr>
          <a:xfrm>
            <a:off x="8419067" y="3970987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bottom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5A7A1C-F596-AA42-8334-DAA84CA101B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086507" y="3504080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76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5" y="2014194"/>
            <a:ext cx="2986717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 hopefully this gives you a good idea about the order in which these different layout systems get applied in!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E8E0D-744C-1B48-8890-E7EDA70F323E}"/>
              </a:ext>
            </a:extLst>
          </p:cNvPr>
          <p:cNvSpPr txBox="1"/>
          <p:nvPr/>
        </p:nvSpPr>
        <p:spPr>
          <a:xfrm>
            <a:off x="6739003" y="652624"/>
            <a:ext cx="33506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Apply box object model rules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0FFD70-09A6-8847-809C-8F86060BF2CF}"/>
              </a:ext>
            </a:extLst>
          </p:cNvPr>
          <p:cNvCxnSpPr>
            <a:stCxn id="4" idx="2"/>
          </p:cNvCxnSpPr>
          <p:nvPr/>
        </p:nvCxnSpPr>
        <p:spPr>
          <a:xfrm>
            <a:off x="8414334" y="1021956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94F387-DA79-8E4F-A503-BD92B21CBA4A}"/>
              </a:ext>
            </a:extLst>
          </p:cNvPr>
          <p:cNvSpPr txBox="1"/>
          <p:nvPr/>
        </p:nvSpPr>
        <p:spPr>
          <a:xfrm>
            <a:off x="6739003" y="1301962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position ‘absolute’?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78754-B5CD-1F45-9BA3-EA7E44755249}"/>
              </a:ext>
            </a:extLst>
          </p:cNvPr>
          <p:cNvCxnSpPr/>
          <p:nvPr/>
        </p:nvCxnSpPr>
        <p:spPr>
          <a:xfrm>
            <a:off x="7026032" y="1656643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0E25C-31F1-BB4F-A719-DD9F1D4644A7}"/>
              </a:ext>
            </a:extLst>
          </p:cNvPr>
          <p:cNvCxnSpPr/>
          <p:nvPr/>
        </p:nvCxnSpPr>
        <p:spPr>
          <a:xfrm>
            <a:off x="9669024" y="1644862"/>
            <a:ext cx="3156" cy="306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91D597-6954-3F44-A5A4-F4C7F6319A5B}"/>
              </a:ext>
            </a:extLst>
          </p:cNvPr>
          <p:cNvSpPr txBox="1"/>
          <p:nvPr/>
        </p:nvSpPr>
        <p:spPr>
          <a:xfrm>
            <a:off x="6744781" y="2024224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6B6A1-88F9-AD4C-A9B9-0FA29D0C224B}"/>
              </a:ext>
            </a:extLst>
          </p:cNvPr>
          <p:cNvSpPr txBox="1"/>
          <p:nvPr/>
        </p:nvSpPr>
        <p:spPr>
          <a:xfrm>
            <a:off x="9387773" y="1987762"/>
            <a:ext cx="5625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23EC5-EFC7-2A44-A0BB-1044E45AF811}"/>
              </a:ext>
            </a:extLst>
          </p:cNvPr>
          <p:cNvSpPr txBox="1"/>
          <p:nvPr/>
        </p:nvSpPr>
        <p:spPr>
          <a:xfrm>
            <a:off x="3966090" y="2857277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all*</a:t>
            </a:r>
            <a:r>
              <a:rPr lang="en-US" dirty="0"/>
              <a:t> flex box rules, considering siblings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B064460-1A0E-E042-A60F-82B8D4ED77A0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5400000">
            <a:off x="6099500" y="1930744"/>
            <a:ext cx="463721" cy="138934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A90C7B-F56E-8E45-ABE0-C4FB33298911}"/>
              </a:ext>
            </a:extLst>
          </p:cNvPr>
          <p:cNvSpPr txBox="1"/>
          <p:nvPr/>
        </p:nvSpPr>
        <p:spPr>
          <a:xfrm>
            <a:off x="3966089" y="3967329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Place element inside of parent.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3854F3-8078-D642-9412-7704666D352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633529" y="3500422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E82F87-36C0-4A45-B44A-A440553CDF0C}"/>
              </a:ext>
            </a:extLst>
          </p:cNvPr>
          <p:cNvSpPr txBox="1"/>
          <p:nvPr/>
        </p:nvSpPr>
        <p:spPr>
          <a:xfrm>
            <a:off x="3966089" y="507738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and bottom.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48DD4-FE20-8349-BC68-05B3EFDEB4A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633529" y="4610474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B951C9-9F8B-5C4C-8BC1-2C0A4703B92E}"/>
              </a:ext>
            </a:extLst>
          </p:cNvPr>
          <p:cNvSpPr txBox="1"/>
          <p:nvPr/>
        </p:nvSpPr>
        <p:spPr>
          <a:xfrm>
            <a:off x="8414917" y="2854091"/>
            <a:ext cx="33411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*</a:t>
            </a:r>
            <a:r>
              <a:rPr lang="en-US" b="1" dirty="0"/>
              <a:t>some*</a:t>
            </a:r>
            <a:r>
              <a:rPr lang="en-US" dirty="0"/>
              <a:t> flex box rules, ignore all siblings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B4C787E-DD53-A44B-98E8-F42ABE3373F2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 rot="16200000" flipH="1">
            <a:off x="9628771" y="2397347"/>
            <a:ext cx="496997" cy="41649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71A547-6654-1549-939F-96D737C864C9}"/>
              </a:ext>
            </a:extLst>
          </p:cNvPr>
          <p:cNvSpPr txBox="1"/>
          <p:nvPr/>
        </p:nvSpPr>
        <p:spPr>
          <a:xfrm>
            <a:off x="8419067" y="3970987"/>
            <a:ext cx="33411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top, left, right, bottom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5A7A1C-F596-AA42-8334-DAA84CA101B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0086507" y="3504080"/>
            <a:ext cx="3157" cy="466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470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4" y="2014194"/>
            <a:ext cx="5855177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 final challenge!</a:t>
            </a:r>
          </a:p>
          <a:p>
            <a:endParaRPr lang="en-US" sz="2200" dirty="0"/>
          </a:p>
          <a:p>
            <a:r>
              <a:rPr lang="en-US" sz="2200" dirty="0"/>
              <a:t>Imagine this set up to the right – where you have two elements that are “along the top” and one element that is a little lower down.</a:t>
            </a:r>
          </a:p>
          <a:p>
            <a:pPr lvl="1"/>
            <a:r>
              <a:rPr lang="en-US" sz="1400" dirty="0"/>
              <a:t>They can be Text components, or Views, or whatever!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5D912D-592E-9940-B5B2-DBEBFA7DAB11}"/>
              </a:ext>
            </a:extLst>
          </p:cNvPr>
          <p:cNvGrpSpPr/>
          <p:nvPr/>
        </p:nvGrpSpPr>
        <p:grpSpPr>
          <a:xfrm>
            <a:off x="6861262" y="2173836"/>
            <a:ext cx="3810000" cy="3263900"/>
            <a:chOff x="6807200" y="1579907"/>
            <a:chExt cx="3810000" cy="32639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F5CBF1-97E9-C640-BBE8-4F4C688FA890}"/>
                </a:ext>
              </a:extLst>
            </p:cNvPr>
            <p:cNvSpPr/>
            <p:nvPr/>
          </p:nvSpPr>
          <p:spPr>
            <a:xfrm>
              <a:off x="6807200" y="1579907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4911FD-BAD0-F344-99EE-3D28FB3EC8E3}"/>
                </a:ext>
              </a:extLst>
            </p:cNvPr>
            <p:cNvSpPr/>
            <p:nvPr/>
          </p:nvSpPr>
          <p:spPr>
            <a:xfrm>
              <a:off x="6807200" y="1579907"/>
              <a:ext cx="9652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9893EC-03A9-FE4F-9747-3A86CBD41761}"/>
                </a:ext>
              </a:extLst>
            </p:cNvPr>
            <p:cNvSpPr/>
            <p:nvPr/>
          </p:nvSpPr>
          <p:spPr>
            <a:xfrm>
              <a:off x="8229600" y="2381668"/>
              <a:ext cx="9652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3BFE27A-04D3-B24E-8C88-652FBDA3B1F2}"/>
                </a:ext>
              </a:extLst>
            </p:cNvPr>
            <p:cNvSpPr/>
            <p:nvPr/>
          </p:nvSpPr>
          <p:spPr>
            <a:xfrm>
              <a:off x="9652000" y="1579907"/>
              <a:ext cx="9652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FD728-A546-3545-95D1-21B54EB39593}"/>
                </a:ext>
              </a:extLst>
            </p:cNvPr>
            <p:cNvSpPr txBox="1"/>
            <p:nvPr/>
          </p:nvSpPr>
          <p:spPr>
            <a:xfrm>
              <a:off x="9391088" y="4474475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7755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4" y="2014194"/>
            <a:ext cx="5855177" cy="4513606"/>
          </a:xfrm>
        </p:spPr>
        <p:txBody>
          <a:bodyPr>
            <a:normAutofit/>
          </a:bodyPr>
          <a:lstStyle/>
          <a:p>
            <a:r>
              <a:rPr lang="en-US" sz="2200" dirty="0"/>
              <a:t>Your challenge is to recreate this setup in at least TWO different ways!</a:t>
            </a:r>
          </a:p>
          <a:p>
            <a:endParaRPr lang="en-US" sz="2200" dirty="0"/>
          </a:p>
          <a:p>
            <a:r>
              <a:rPr lang="en-US" sz="2200" dirty="0"/>
              <a:t>The beautiful thing about these layouts is that there’s basically never only one way to achieve a certain effect!</a:t>
            </a:r>
          </a:p>
          <a:p>
            <a:endParaRPr lang="en-US" sz="2200" dirty="0"/>
          </a:p>
          <a:p>
            <a:r>
              <a:rPr lang="en-US" sz="2200" dirty="0"/>
              <a:t>So see how many ways you can achieve this! Go for it!</a:t>
            </a:r>
            <a:endParaRPr lang="en-US" sz="1400" dirty="0"/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5D912D-592E-9940-B5B2-DBEBFA7DAB11}"/>
              </a:ext>
            </a:extLst>
          </p:cNvPr>
          <p:cNvGrpSpPr/>
          <p:nvPr/>
        </p:nvGrpSpPr>
        <p:grpSpPr>
          <a:xfrm>
            <a:off x="6861262" y="2173836"/>
            <a:ext cx="3810000" cy="3263900"/>
            <a:chOff x="6807200" y="1579907"/>
            <a:chExt cx="3810000" cy="32639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F5CBF1-97E9-C640-BBE8-4F4C688FA890}"/>
                </a:ext>
              </a:extLst>
            </p:cNvPr>
            <p:cNvSpPr/>
            <p:nvPr/>
          </p:nvSpPr>
          <p:spPr>
            <a:xfrm>
              <a:off x="6807200" y="1579907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4911FD-BAD0-F344-99EE-3D28FB3EC8E3}"/>
                </a:ext>
              </a:extLst>
            </p:cNvPr>
            <p:cNvSpPr/>
            <p:nvPr/>
          </p:nvSpPr>
          <p:spPr>
            <a:xfrm>
              <a:off x="6807200" y="1579907"/>
              <a:ext cx="9652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9893EC-03A9-FE4F-9747-3A86CBD41761}"/>
                </a:ext>
              </a:extLst>
            </p:cNvPr>
            <p:cNvSpPr/>
            <p:nvPr/>
          </p:nvSpPr>
          <p:spPr>
            <a:xfrm>
              <a:off x="8229600" y="2381668"/>
              <a:ext cx="9652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3BFE27A-04D3-B24E-8C88-652FBDA3B1F2}"/>
                </a:ext>
              </a:extLst>
            </p:cNvPr>
            <p:cNvSpPr/>
            <p:nvPr/>
          </p:nvSpPr>
          <p:spPr>
            <a:xfrm>
              <a:off x="9652000" y="1579907"/>
              <a:ext cx="9652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FD728-A546-3545-95D1-21B54EB39593}"/>
                </a:ext>
              </a:extLst>
            </p:cNvPr>
            <p:cNvSpPr txBox="1"/>
            <p:nvPr/>
          </p:nvSpPr>
          <p:spPr>
            <a:xfrm>
              <a:off x="9391088" y="4474475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391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</a:t>
            </a:r>
          </a:p>
          <a:p>
            <a:r>
              <a:rPr lang="en-US" sz="2200" dirty="0"/>
              <a:t>Intro to the Box Object Model</a:t>
            </a:r>
          </a:p>
          <a:p>
            <a:r>
              <a:rPr lang="en-US" sz="2200" dirty="0"/>
              <a:t>Intro to Flex Box</a:t>
            </a:r>
          </a:p>
          <a:p>
            <a:r>
              <a:rPr lang="en-US" sz="2200" dirty="0"/>
              <a:t>The Position Property</a:t>
            </a:r>
          </a:p>
          <a:p>
            <a:r>
              <a:rPr lang="en-US" sz="2200" dirty="0"/>
              <a:t>Putting it All Together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313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7737052" cy="4513606"/>
          </a:xfrm>
        </p:spPr>
        <p:txBody>
          <a:bodyPr>
            <a:normAutofit/>
          </a:bodyPr>
          <a:lstStyle/>
          <a:p>
            <a:r>
              <a:rPr lang="en-US" sz="2200" dirty="0"/>
              <a:t>OK! The Box Object Model!</a:t>
            </a:r>
          </a:p>
          <a:p>
            <a:endParaRPr lang="en-US" sz="2200" dirty="0"/>
          </a:p>
          <a:p>
            <a:r>
              <a:rPr lang="en-US" sz="2200" dirty="0"/>
              <a:t>As previously seen, this deals with the height and width of our components, and the amount of space around them.  </a:t>
            </a:r>
          </a:p>
          <a:p>
            <a:endParaRPr lang="en-US" sz="19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E9AAD8-D600-B147-88A2-069355AEBEE2}"/>
              </a:ext>
            </a:extLst>
          </p:cNvPr>
          <p:cNvGrpSpPr/>
          <p:nvPr/>
        </p:nvGrpSpPr>
        <p:grpSpPr>
          <a:xfrm>
            <a:off x="8495244" y="510006"/>
            <a:ext cx="3696756" cy="6858000"/>
            <a:chOff x="8495244" y="510006"/>
            <a:chExt cx="3696756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A9A0208-4652-3448-B607-DA6D4074D330}"/>
                </a:ext>
              </a:extLst>
            </p:cNvPr>
            <p:cNvGrpSpPr/>
            <p:nvPr/>
          </p:nvGrpSpPr>
          <p:grpSpPr>
            <a:xfrm>
              <a:off x="8495244" y="510006"/>
              <a:ext cx="3696756" cy="6858000"/>
              <a:chOff x="7987244" y="317500"/>
              <a:chExt cx="3696756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545C407-E9EF-4E4B-B203-EB12E161A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87244" y="317500"/>
                <a:ext cx="3696756" cy="6858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495514-9460-A446-8780-329F9E763A31}"/>
                  </a:ext>
                </a:extLst>
              </p:cNvPr>
              <p:cNvSpPr/>
              <p:nvPr/>
            </p:nvSpPr>
            <p:spPr>
              <a:xfrm>
                <a:off x="8089900" y="1765300"/>
                <a:ext cx="330200" cy="466600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891EFD-85B8-3F40-9407-8E4A339A9CAD}"/>
                </a:ext>
              </a:extLst>
            </p:cNvPr>
            <p:cNvSpPr/>
            <p:nvPr/>
          </p:nvSpPr>
          <p:spPr>
            <a:xfrm>
              <a:off x="9308572" y="1934412"/>
              <a:ext cx="2070100" cy="1765300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Component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E030BB-93F9-674D-8DC8-E150AE7184CB}"/>
                </a:ext>
              </a:extLst>
            </p:cNvPr>
            <p:cNvSpPr/>
            <p:nvPr/>
          </p:nvSpPr>
          <p:spPr>
            <a:xfrm>
              <a:off x="9308572" y="4108880"/>
              <a:ext cx="2070100" cy="1765300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Component 2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50C4AB-C1F3-9F41-B578-FC6AC52674C1}"/>
                    </a:ext>
                  </a:extLst>
                </p14:cNvPr>
                <p14:cNvContentPartPr/>
                <p14:nvPr/>
              </p14:nvContentPartPr>
              <p14:xfrm>
                <a:off x="11468380" y="2630180"/>
                <a:ext cx="5619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50C4AB-C1F3-9F41-B578-FC6AC52674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59380" y="2621180"/>
                  <a:ext cx="579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FD5155-F55D-4F47-AFD5-25E5AF59C8C6}"/>
                    </a:ext>
                  </a:extLst>
                </p14:cNvPr>
                <p14:cNvContentPartPr/>
                <p14:nvPr/>
              </p14:nvContentPartPr>
              <p14:xfrm>
                <a:off x="10425820" y="1774460"/>
                <a:ext cx="3600" cy="106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FD5155-F55D-4F47-AFD5-25E5AF59C8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17180" y="1765460"/>
                  <a:ext cx="21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D2C6BCA-24FF-ED45-8E8F-33CF82F1F2D1}"/>
                    </a:ext>
                  </a:extLst>
                </p14:cNvPr>
                <p14:cNvContentPartPr/>
                <p14:nvPr/>
              </p14:nvContentPartPr>
              <p14:xfrm>
                <a:off x="8664340" y="2966060"/>
                <a:ext cx="479520" cy="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D2C6BCA-24FF-ED45-8E8F-33CF82F1F2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55340" y="2957060"/>
                  <a:ext cx="497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7B710B-6721-8A41-B72C-9F5B7F876854}"/>
                    </a:ext>
                  </a:extLst>
                </p14:cNvPr>
                <p14:cNvContentPartPr/>
                <p14:nvPr/>
              </p14:nvContentPartPr>
              <p14:xfrm>
                <a:off x="10348060" y="3755900"/>
                <a:ext cx="19440" cy="234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7B710B-6721-8A41-B72C-9F5B7F8768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39060" y="3747260"/>
                  <a:ext cx="37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F6C402-1082-4C45-94FD-303770C1EA93}"/>
                    </a:ext>
                  </a:extLst>
                </p14:cNvPr>
                <p14:cNvContentPartPr/>
                <p14:nvPr/>
              </p14:nvContentPartPr>
              <p14:xfrm>
                <a:off x="11520580" y="4883060"/>
                <a:ext cx="544320" cy="6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F6C402-1082-4C45-94FD-303770C1EA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11940" y="4874420"/>
                  <a:ext cx="561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FC9A80-C47A-6F4D-A7E8-9CA3356F6130}"/>
                    </a:ext>
                  </a:extLst>
                </p14:cNvPr>
                <p14:cNvContentPartPr/>
                <p14:nvPr/>
              </p14:nvContentPartPr>
              <p14:xfrm>
                <a:off x="10367140" y="6042260"/>
                <a:ext cx="6480" cy="694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FC9A80-C47A-6F4D-A7E8-9CA3356F613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58500" y="6033620"/>
                  <a:ext cx="2412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0BFF87-6566-684D-A103-277998EE2A05}"/>
                    </a:ext>
                  </a:extLst>
                </p14:cNvPr>
                <p14:cNvContentPartPr/>
                <p14:nvPr/>
              </p14:nvContentPartPr>
              <p14:xfrm>
                <a:off x="8705380" y="5049020"/>
                <a:ext cx="51948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0BFF87-6566-684D-A103-277998EE2A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96740" y="5040020"/>
                  <a:ext cx="53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D7DD8E-3DCD-1E4C-9DCE-760FAC069715}"/>
                    </a:ext>
                  </a:extLst>
                </p14:cNvPr>
                <p14:cNvContentPartPr/>
                <p14:nvPr/>
              </p14:nvContentPartPr>
              <p14:xfrm>
                <a:off x="10393060" y="2138780"/>
                <a:ext cx="6840" cy="329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D7DD8E-3DCD-1E4C-9DCE-760FAC0697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57060" y="2102780"/>
                  <a:ext cx="784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FF334E-8B6A-B943-A4EB-4EABB55EF7BF}"/>
                    </a:ext>
                  </a:extLst>
                </p14:cNvPr>
                <p14:cNvContentPartPr/>
                <p14:nvPr/>
              </p14:nvContentPartPr>
              <p14:xfrm>
                <a:off x="9477940" y="2837900"/>
                <a:ext cx="8352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FF334E-8B6A-B943-A4EB-4EABB55EF7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42300" y="2802260"/>
                  <a:ext cx="155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C375FF-6CE1-584B-8BFB-518DEC5C855A}"/>
                    </a:ext>
                  </a:extLst>
                </p14:cNvPr>
                <p14:cNvContentPartPr/>
                <p14:nvPr/>
              </p14:nvContentPartPr>
              <p14:xfrm>
                <a:off x="11136460" y="2841140"/>
                <a:ext cx="6732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C375FF-6CE1-584B-8BFB-518DEC5C855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00460" y="2805140"/>
                  <a:ext cx="138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AE3E2C6-A4F1-E54C-B9C2-080D6BDB25F2}"/>
                    </a:ext>
                  </a:extLst>
                </p14:cNvPr>
                <p14:cNvContentPartPr/>
                <p14:nvPr/>
              </p14:nvContentPartPr>
              <p14:xfrm>
                <a:off x="10318180" y="3075860"/>
                <a:ext cx="36000" cy="381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AE3E2C6-A4F1-E54C-B9C2-080D6BDB25F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82180" y="3040220"/>
                  <a:ext cx="1076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C049E0-0881-E943-AE0F-8F8CCF551E9E}"/>
                    </a:ext>
                  </a:extLst>
                </p14:cNvPr>
                <p14:cNvContentPartPr/>
                <p14:nvPr/>
              </p14:nvContentPartPr>
              <p14:xfrm>
                <a:off x="10391260" y="4287980"/>
                <a:ext cx="30240" cy="358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C049E0-0881-E943-AE0F-8F8CCF551E9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55260" y="4251980"/>
                  <a:ext cx="1018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6AA532-84EB-144C-8200-51EA2D6561B1}"/>
                    </a:ext>
                  </a:extLst>
                </p14:cNvPr>
                <p14:cNvContentPartPr/>
                <p14:nvPr/>
              </p14:nvContentPartPr>
              <p14:xfrm>
                <a:off x="9448780" y="5024180"/>
                <a:ext cx="133560" cy="3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6AA532-84EB-144C-8200-51EA2D6561B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13140" y="4988540"/>
                  <a:ext cx="205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D5FB03-9E31-2C4A-B5A4-AD6F1C095552}"/>
                    </a:ext>
                  </a:extLst>
                </p14:cNvPr>
                <p14:cNvContentPartPr/>
                <p14:nvPr/>
              </p14:nvContentPartPr>
              <p14:xfrm>
                <a:off x="11222500" y="5050820"/>
                <a:ext cx="86040" cy="3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D5FB03-9E31-2C4A-B5A4-AD6F1C09555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186500" y="5015180"/>
                  <a:ext cx="157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291FCD-C31D-D547-A000-4B531BB6DDC0}"/>
                    </a:ext>
                  </a:extLst>
                </p14:cNvPr>
                <p14:cNvContentPartPr/>
                <p14:nvPr/>
              </p14:nvContentPartPr>
              <p14:xfrm>
                <a:off x="10370020" y="5254220"/>
                <a:ext cx="24480" cy="395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291FCD-C31D-D547-A000-4B531BB6DD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34020" y="5218220"/>
                  <a:ext cx="9612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B61ABC-F599-9C45-9CAA-693866444CE8}"/>
                    </a:ext>
                  </a:extLst>
                </p14:cNvPr>
                <p14:cNvContentPartPr/>
                <p14:nvPr/>
              </p14:nvContentPartPr>
              <p14:xfrm>
                <a:off x="9201460" y="1969940"/>
                <a:ext cx="57240" cy="1568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B61ABC-F599-9C45-9CAA-693866444CE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83820" y="1951940"/>
                  <a:ext cx="92880" cy="16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DD3DB48-9691-FF4E-BD22-B870650942FE}"/>
                    </a:ext>
                  </a:extLst>
                </p14:cNvPr>
                <p14:cNvContentPartPr/>
                <p14:nvPr/>
              </p14:nvContentPartPr>
              <p14:xfrm>
                <a:off x="9208660" y="4124900"/>
                <a:ext cx="47160" cy="1790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DD3DB48-9691-FF4E-BD22-B870650942F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191020" y="4106900"/>
                  <a:ext cx="82800" cy="18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CAC075-236D-C94F-AC19-57BE97D557E7}"/>
                    </a:ext>
                  </a:extLst>
                </p14:cNvPr>
                <p14:cNvContentPartPr/>
                <p14:nvPr/>
              </p14:nvContentPartPr>
              <p14:xfrm>
                <a:off x="9345100" y="3755540"/>
                <a:ext cx="2044800" cy="57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CAC075-236D-C94F-AC19-57BE97D557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27100" y="3737900"/>
                  <a:ext cx="2080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C24D9A8-5073-594F-B5F4-8E2E5F11B9C7}"/>
                    </a:ext>
                  </a:extLst>
                </p14:cNvPr>
                <p14:cNvContentPartPr/>
                <p14:nvPr/>
              </p14:nvContentPartPr>
              <p14:xfrm>
                <a:off x="9409540" y="5976740"/>
                <a:ext cx="2080800" cy="46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C24D9A8-5073-594F-B5F4-8E2E5F11B9C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91540" y="5958740"/>
                  <a:ext cx="2116440" cy="8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5780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95670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In order for this to make sense, you’ll first have to imagine that you have a piece of content.</a:t>
            </a:r>
          </a:p>
          <a:p>
            <a:r>
              <a:rPr lang="en-US" sz="2200" dirty="0"/>
              <a:t>Think of this as a placeholder for any type of element.</a:t>
            </a:r>
          </a:p>
          <a:p>
            <a:pPr lvl="1"/>
            <a:r>
              <a:rPr lang="en-US" sz="2000" dirty="0"/>
              <a:t>A &lt;Text&gt; component…</a:t>
            </a:r>
          </a:p>
          <a:p>
            <a:pPr lvl="1"/>
            <a:r>
              <a:rPr lang="en-US" sz="2000" dirty="0"/>
              <a:t>A &lt;View&gt; Component…</a:t>
            </a:r>
          </a:p>
          <a:p>
            <a:pPr lvl="1"/>
            <a:r>
              <a:rPr lang="en-US" sz="2000" dirty="0"/>
              <a:t>An &lt;Image&gt; Component.</a:t>
            </a:r>
          </a:p>
          <a:p>
            <a:pPr lvl="2"/>
            <a:r>
              <a:rPr lang="en-US" sz="1900" dirty="0"/>
              <a:t>Etc.</a:t>
            </a:r>
          </a:p>
          <a:p>
            <a:endParaRPr lang="en-US" sz="19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E49C74-BBB1-4D4B-8E65-5360CFEC7411}"/>
              </a:ext>
            </a:extLst>
          </p:cNvPr>
          <p:cNvSpPr/>
          <p:nvPr/>
        </p:nvSpPr>
        <p:spPr>
          <a:xfrm>
            <a:off x="5414596" y="5334000"/>
            <a:ext cx="1714500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4395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9F76E-9A8B-A545-91AC-7D6ACB06EC75}"/>
              </a:ext>
            </a:extLst>
          </p:cNvPr>
          <p:cNvSpPr/>
          <p:nvPr/>
        </p:nvSpPr>
        <p:spPr>
          <a:xfrm>
            <a:off x="4686300" y="4686300"/>
            <a:ext cx="3136900" cy="1790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95670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We’ve seen in this class, and it isn’t that hard to imagine, that we could draw a border around any given piece of content.</a:t>
            </a:r>
          </a:p>
          <a:p>
            <a:pPr lvl="1"/>
            <a:r>
              <a:rPr lang="en-US" sz="1700" dirty="0"/>
              <a:t>Like the border we drew around our </a:t>
            </a:r>
            <a:r>
              <a:rPr lang="en-US" sz="1700" dirty="0" err="1"/>
              <a:t>TextInput</a:t>
            </a:r>
            <a:r>
              <a:rPr lang="en-US" sz="1700" dirty="0"/>
              <a:t> component last time!</a:t>
            </a:r>
          </a:p>
          <a:p>
            <a:r>
              <a:rPr lang="en-US" sz="1900" dirty="0"/>
              <a:t>In this diagram down here, our content has a gigantic yellow border.</a:t>
            </a:r>
          </a:p>
          <a:p>
            <a:endParaRPr lang="en-US" sz="19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E49C74-BBB1-4D4B-8E65-5360CFEC7411}"/>
              </a:ext>
            </a:extLst>
          </p:cNvPr>
          <p:cNvSpPr/>
          <p:nvPr/>
        </p:nvSpPr>
        <p:spPr>
          <a:xfrm>
            <a:off x="5414596" y="5334000"/>
            <a:ext cx="1714500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40BC0-1151-9C4B-A7F1-305871E7425C}"/>
              </a:ext>
            </a:extLst>
          </p:cNvPr>
          <p:cNvSpPr txBox="1"/>
          <p:nvPr/>
        </p:nvSpPr>
        <p:spPr>
          <a:xfrm>
            <a:off x="5778241" y="4635500"/>
            <a:ext cx="95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Border</a:t>
            </a:r>
          </a:p>
        </p:txBody>
      </p:sp>
    </p:spTree>
    <p:extLst>
      <p:ext uri="{BB962C8B-B14F-4D97-AF65-F5344CB8AC3E}">
        <p14:creationId xmlns:p14="http://schemas.microsoft.com/office/powerpoint/2010/main" val="3008802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95670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Padding then, is the amount of space you want between your content and your border.</a:t>
            </a:r>
          </a:p>
          <a:p>
            <a:r>
              <a:rPr lang="en-US" sz="2200" dirty="0"/>
              <a:t>So here, we have our “content” in the center (think like &lt;Text&gt; or &lt;</a:t>
            </a:r>
            <a:r>
              <a:rPr lang="en-US" sz="2200" dirty="0" err="1"/>
              <a:t>TextInput</a:t>
            </a:r>
            <a:r>
              <a:rPr lang="en-US" sz="2200" dirty="0"/>
              <a:t>&gt; component.</a:t>
            </a:r>
          </a:p>
          <a:p>
            <a:pPr lvl="1"/>
            <a:r>
              <a:rPr lang="en-US" sz="1700" dirty="0"/>
              <a:t>There’s then going to be some “empty space” all around the content.</a:t>
            </a:r>
          </a:p>
          <a:p>
            <a:pPr lvl="2"/>
            <a:r>
              <a:rPr lang="en-US" sz="1600" dirty="0"/>
              <a:t>i.e., the padding. The more padding, the more space!</a:t>
            </a:r>
          </a:p>
          <a:p>
            <a:pPr lvl="1"/>
            <a:r>
              <a:rPr lang="en-US" sz="1700" dirty="0"/>
              <a:t>And then, after that, the border!</a:t>
            </a:r>
          </a:p>
          <a:p>
            <a:endParaRPr lang="en-US" sz="19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0AF97E-98C6-D345-A807-6CF4C5E36DBE}"/>
              </a:ext>
            </a:extLst>
          </p:cNvPr>
          <p:cNvGrpSpPr/>
          <p:nvPr/>
        </p:nvGrpSpPr>
        <p:grpSpPr>
          <a:xfrm>
            <a:off x="4686300" y="4635500"/>
            <a:ext cx="3136900" cy="1841500"/>
            <a:chOff x="4686300" y="4635500"/>
            <a:chExt cx="3136900" cy="1841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69F76E-9A8B-A545-91AC-7D6ACB06EC75}"/>
                </a:ext>
              </a:extLst>
            </p:cNvPr>
            <p:cNvSpPr/>
            <p:nvPr/>
          </p:nvSpPr>
          <p:spPr>
            <a:xfrm>
              <a:off x="4686300" y="4686300"/>
              <a:ext cx="3136900" cy="1790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140BC0-1151-9C4B-A7F1-305871E7425C}"/>
                </a:ext>
              </a:extLst>
            </p:cNvPr>
            <p:cNvSpPr txBox="1"/>
            <p:nvPr/>
          </p:nvSpPr>
          <p:spPr>
            <a:xfrm>
              <a:off x="5778241" y="4635500"/>
              <a:ext cx="953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Border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4AC7FB-3F4D-E04B-9153-5C8C5F18A846}"/>
                </a:ext>
              </a:extLst>
            </p:cNvPr>
            <p:cNvSpPr/>
            <p:nvPr/>
          </p:nvSpPr>
          <p:spPr>
            <a:xfrm>
              <a:off x="4900246" y="5004832"/>
              <a:ext cx="2743200" cy="13451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E49C74-BBB1-4D4B-8E65-5360CFEC7411}"/>
                </a:ext>
              </a:extLst>
            </p:cNvPr>
            <p:cNvSpPr/>
            <p:nvPr/>
          </p:nvSpPr>
          <p:spPr>
            <a:xfrm>
              <a:off x="5414596" y="5334000"/>
              <a:ext cx="1714500" cy="698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CF5159-4361-5843-BEA5-A5FE099A35F0}"/>
                </a:ext>
              </a:extLst>
            </p:cNvPr>
            <p:cNvSpPr txBox="1"/>
            <p:nvPr/>
          </p:nvSpPr>
          <p:spPr>
            <a:xfrm>
              <a:off x="5724324" y="4978916"/>
              <a:ext cx="1095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Padding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4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Today’s Plan</a:t>
            </a:r>
          </a:p>
          <a:p>
            <a:r>
              <a:rPr lang="en-US" sz="2200" dirty="0"/>
              <a:t>Intro to the Box Object Model</a:t>
            </a:r>
          </a:p>
          <a:p>
            <a:r>
              <a:rPr lang="en-US" sz="2200" dirty="0"/>
              <a:t>Intro to Flex Box</a:t>
            </a:r>
          </a:p>
          <a:p>
            <a:r>
              <a:rPr lang="en-US" sz="2200" dirty="0"/>
              <a:t>The Position Property</a:t>
            </a:r>
          </a:p>
          <a:p>
            <a:r>
              <a:rPr lang="en-US" sz="2200" dirty="0"/>
              <a:t>Putting it All Together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307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95670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then, finally, the margin!</a:t>
            </a:r>
          </a:p>
          <a:p>
            <a:r>
              <a:rPr lang="en-US" sz="2200" dirty="0"/>
              <a:t>The margin, as previously discussed, is how much space there is between components!</a:t>
            </a:r>
            <a:endParaRPr lang="en-US" sz="1700" dirty="0"/>
          </a:p>
          <a:p>
            <a:endParaRPr lang="en-US" sz="19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7894A8-E0AE-EA49-A765-77D0F8B8DD0C}"/>
              </a:ext>
            </a:extLst>
          </p:cNvPr>
          <p:cNvGrpSpPr/>
          <p:nvPr/>
        </p:nvGrpSpPr>
        <p:grpSpPr>
          <a:xfrm>
            <a:off x="4318000" y="4291568"/>
            <a:ext cx="3873500" cy="2426732"/>
            <a:chOff x="4318000" y="4291568"/>
            <a:chExt cx="3873500" cy="24267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B502D1-CC38-1244-BDAD-86373BFC5ACC}"/>
                </a:ext>
              </a:extLst>
            </p:cNvPr>
            <p:cNvSpPr/>
            <p:nvPr/>
          </p:nvSpPr>
          <p:spPr>
            <a:xfrm>
              <a:off x="4318000" y="4305300"/>
              <a:ext cx="3873500" cy="2413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0AF97E-98C6-D345-A807-6CF4C5E36DBE}"/>
                </a:ext>
              </a:extLst>
            </p:cNvPr>
            <p:cNvGrpSpPr/>
            <p:nvPr/>
          </p:nvGrpSpPr>
          <p:grpSpPr>
            <a:xfrm>
              <a:off x="4686300" y="4635500"/>
              <a:ext cx="3136900" cy="1841500"/>
              <a:chOff x="4686300" y="4635500"/>
              <a:chExt cx="3136900" cy="18415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69F76E-9A8B-A545-91AC-7D6ACB06EC75}"/>
                  </a:ext>
                </a:extLst>
              </p:cNvPr>
              <p:cNvSpPr/>
              <p:nvPr/>
            </p:nvSpPr>
            <p:spPr>
              <a:xfrm>
                <a:off x="4686300" y="4686300"/>
                <a:ext cx="3136900" cy="1790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140BC0-1151-9C4B-A7F1-305871E7425C}"/>
                  </a:ext>
                </a:extLst>
              </p:cNvPr>
              <p:cNvSpPr txBox="1"/>
              <p:nvPr/>
            </p:nvSpPr>
            <p:spPr>
              <a:xfrm>
                <a:off x="5778241" y="4635500"/>
                <a:ext cx="953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Border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4AC7FB-3F4D-E04B-9153-5C8C5F18A846}"/>
                  </a:ext>
                </a:extLst>
              </p:cNvPr>
              <p:cNvSpPr/>
              <p:nvPr/>
            </p:nvSpPr>
            <p:spPr>
              <a:xfrm>
                <a:off x="4900246" y="5004832"/>
                <a:ext cx="2743200" cy="134516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1E49C74-BBB1-4D4B-8E65-5360CFEC7411}"/>
                  </a:ext>
                </a:extLst>
              </p:cNvPr>
              <p:cNvSpPr/>
              <p:nvPr/>
            </p:nvSpPr>
            <p:spPr>
              <a:xfrm>
                <a:off x="5414596" y="5334000"/>
                <a:ext cx="1714500" cy="698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F5159-4361-5843-BEA5-A5FE099A35F0}"/>
                  </a:ext>
                </a:extLst>
              </p:cNvPr>
              <p:cNvSpPr txBox="1"/>
              <p:nvPr/>
            </p:nvSpPr>
            <p:spPr>
              <a:xfrm>
                <a:off x="5724324" y="4978916"/>
                <a:ext cx="1095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Padding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9A554A-45E6-9543-B8F0-7D8D23CAE24F}"/>
                </a:ext>
              </a:extLst>
            </p:cNvPr>
            <p:cNvSpPr txBox="1"/>
            <p:nvPr/>
          </p:nvSpPr>
          <p:spPr>
            <a:xfrm>
              <a:off x="5762788" y="4291568"/>
              <a:ext cx="983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6305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95670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So, if you had two components next to each other…</a:t>
            </a:r>
          </a:p>
          <a:p>
            <a:pPr lvl="1"/>
            <a:r>
              <a:rPr lang="en-US" sz="2000" dirty="0"/>
              <a:t>Both with their own margin and borders and padding…</a:t>
            </a:r>
          </a:p>
          <a:p>
            <a:r>
              <a:rPr lang="en-US" sz="2200" dirty="0"/>
              <a:t>It might look something like this!</a:t>
            </a:r>
            <a:endParaRPr lang="en-US" sz="1700" dirty="0"/>
          </a:p>
          <a:p>
            <a:endParaRPr lang="en-US" sz="19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7894A8-E0AE-EA49-A765-77D0F8B8DD0C}"/>
              </a:ext>
            </a:extLst>
          </p:cNvPr>
          <p:cNvGrpSpPr/>
          <p:nvPr/>
        </p:nvGrpSpPr>
        <p:grpSpPr>
          <a:xfrm>
            <a:off x="2222500" y="4101068"/>
            <a:ext cx="3873500" cy="2426732"/>
            <a:chOff x="4318000" y="4291568"/>
            <a:chExt cx="3873500" cy="24267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B502D1-CC38-1244-BDAD-86373BFC5ACC}"/>
                </a:ext>
              </a:extLst>
            </p:cNvPr>
            <p:cNvSpPr/>
            <p:nvPr/>
          </p:nvSpPr>
          <p:spPr>
            <a:xfrm>
              <a:off x="4318000" y="4305300"/>
              <a:ext cx="3873500" cy="2413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0AF97E-98C6-D345-A807-6CF4C5E36DBE}"/>
                </a:ext>
              </a:extLst>
            </p:cNvPr>
            <p:cNvGrpSpPr/>
            <p:nvPr/>
          </p:nvGrpSpPr>
          <p:grpSpPr>
            <a:xfrm>
              <a:off x="4686300" y="4635500"/>
              <a:ext cx="3136900" cy="1841500"/>
              <a:chOff x="4686300" y="4635500"/>
              <a:chExt cx="3136900" cy="18415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69F76E-9A8B-A545-91AC-7D6ACB06EC75}"/>
                  </a:ext>
                </a:extLst>
              </p:cNvPr>
              <p:cNvSpPr/>
              <p:nvPr/>
            </p:nvSpPr>
            <p:spPr>
              <a:xfrm>
                <a:off x="4686300" y="4686300"/>
                <a:ext cx="3136900" cy="1790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140BC0-1151-9C4B-A7F1-305871E7425C}"/>
                  </a:ext>
                </a:extLst>
              </p:cNvPr>
              <p:cNvSpPr txBox="1"/>
              <p:nvPr/>
            </p:nvSpPr>
            <p:spPr>
              <a:xfrm>
                <a:off x="5778241" y="4635500"/>
                <a:ext cx="953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Border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4AC7FB-3F4D-E04B-9153-5C8C5F18A846}"/>
                  </a:ext>
                </a:extLst>
              </p:cNvPr>
              <p:cNvSpPr/>
              <p:nvPr/>
            </p:nvSpPr>
            <p:spPr>
              <a:xfrm>
                <a:off x="4900246" y="5004832"/>
                <a:ext cx="2743200" cy="134516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1E49C74-BBB1-4D4B-8E65-5360CFEC7411}"/>
                  </a:ext>
                </a:extLst>
              </p:cNvPr>
              <p:cNvSpPr/>
              <p:nvPr/>
            </p:nvSpPr>
            <p:spPr>
              <a:xfrm>
                <a:off x="5414596" y="5334000"/>
                <a:ext cx="1714500" cy="698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F5159-4361-5843-BEA5-A5FE099A35F0}"/>
                  </a:ext>
                </a:extLst>
              </p:cNvPr>
              <p:cNvSpPr txBox="1"/>
              <p:nvPr/>
            </p:nvSpPr>
            <p:spPr>
              <a:xfrm>
                <a:off x="5724324" y="4978916"/>
                <a:ext cx="1095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Padding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9A554A-45E6-9543-B8F0-7D8D23CAE24F}"/>
                </a:ext>
              </a:extLst>
            </p:cNvPr>
            <p:cNvSpPr txBox="1"/>
            <p:nvPr/>
          </p:nvSpPr>
          <p:spPr>
            <a:xfrm>
              <a:off x="5762788" y="4291568"/>
              <a:ext cx="983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E0BB88-373A-D34F-AD10-B8419464094F}"/>
              </a:ext>
            </a:extLst>
          </p:cNvPr>
          <p:cNvGrpSpPr/>
          <p:nvPr/>
        </p:nvGrpSpPr>
        <p:grpSpPr>
          <a:xfrm>
            <a:off x="6096000" y="4101068"/>
            <a:ext cx="3873500" cy="2426732"/>
            <a:chOff x="4318000" y="4291568"/>
            <a:chExt cx="3873500" cy="24267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696774-6484-FE4C-A4E6-092FF83BAB22}"/>
                </a:ext>
              </a:extLst>
            </p:cNvPr>
            <p:cNvSpPr/>
            <p:nvPr/>
          </p:nvSpPr>
          <p:spPr>
            <a:xfrm>
              <a:off x="4318000" y="4305300"/>
              <a:ext cx="3873500" cy="2413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21AF0E-C5EC-D747-9E3A-75E556E175A7}"/>
                </a:ext>
              </a:extLst>
            </p:cNvPr>
            <p:cNvGrpSpPr/>
            <p:nvPr/>
          </p:nvGrpSpPr>
          <p:grpSpPr>
            <a:xfrm>
              <a:off x="4686300" y="4635500"/>
              <a:ext cx="3136900" cy="1841500"/>
              <a:chOff x="4686300" y="4635500"/>
              <a:chExt cx="3136900" cy="18415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07E9ED-F799-834B-BE50-4CF41F8A2C77}"/>
                  </a:ext>
                </a:extLst>
              </p:cNvPr>
              <p:cNvSpPr/>
              <p:nvPr/>
            </p:nvSpPr>
            <p:spPr>
              <a:xfrm>
                <a:off x="4686300" y="4686300"/>
                <a:ext cx="3136900" cy="1790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73A280-F8FC-A44A-AD31-BBC3C69DEB75}"/>
                  </a:ext>
                </a:extLst>
              </p:cNvPr>
              <p:cNvSpPr txBox="1"/>
              <p:nvPr/>
            </p:nvSpPr>
            <p:spPr>
              <a:xfrm>
                <a:off x="5778241" y="4635500"/>
                <a:ext cx="953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Border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F3C0402-88DB-904C-878D-1EF7FB644216}"/>
                  </a:ext>
                </a:extLst>
              </p:cNvPr>
              <p:cNvSpPr/>
              <p:nvPr/>
            </p:nvSpPr>
            <p:spPr>
              <a:xfrm>
                <a:off x="4900246" y="5004832"/>
                <a:ext cx="2743200" cy="134516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A9BC90B-8A3F-7E44-A4EB-9B481015F32A}"/>
                  </a:ext>
                </a:extLst>
              </p:cNvPr>
              <p:cNvSpPr/>
              <p:nvPr/>
            </p:nvSpPr>
            <p:spPr>
              <a:xfrm>
                <a:off x="5414596" y="5334000"/>
                <a:ext cx="1714500" cy="698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Content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CD0BED-3584-8442-8490-3A9F5086AA8B}"/>
                  </a:ext>
                </a:extLst>
              </p:cNvPr>
              <p:cNvSpPr txBox="1"/>
              <p:nvPr/>
            </p:nvSpPr>
            <p:spPr>
              <a:xfrm>
                <a:off x="5724324" y="4978916"/>
                <a:ext cx="1095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Padding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A72593-DE3E-D34E-BB77-2CB4083F3968}"/>
                </a:ext>
              </a:extLst>
            </p:cNvPr>
            <p:cNvSpPr txBox="1"/>
            <p:nvPr/>
          </p:nvSpPr>
          <p:spPr>
            <a:xfrm>
              <a:off x="5762788" y="4291568"/>
              <a:ext cx="983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349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95670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We call each of these “things” layers.</a:t>
            </a:r>
          </a:p>
          <a:p>
            <a:r>
              <a:rPr lang="en-US" sz="2200" dirty="0"/>
              <a:t>i.e., the padding layer, the border layer, the margin layer.</a:t>
            </a:r>
          </a:p>
          <a:p>
            <a:r>
              <a:rPr lang="en-US" sz="2200" dirty="0"/>
              <a:t>By default in react native, our components will have a padding of 0, a border of 0, and a margin of 0.</a:t>
            </a:r>
          </a:p>
          <a:p>
            <a:pPr lvl="1"/>
            <a:r>
              <a:rPr lang="en-US" sz="1700" dirty="0"/>
              <a:t>i.e., it won’t have any of these layers to speak of!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7894A8-E0AE-EA49-A765-77D0F8B8DD0C}"/>
              </a:ext>
            </a:extLst>
          </p:cNvPr>
          <p:cNvGrpSpPr/>
          <p:nvPr/>
        </p:nvGrpSpPr>
        <p:grpSpPr>
          <a:xfrm>
            <a:off x="4318000" y="4291568"/>
            <a:ext cx="3873500" cy="2426732"/>
            <a:chOff x="4318000" y="4291568"/>
            <a:chExt cx="3873500" cy="24267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B502D1-CC38-1244-BDAD-86373BFC5ACC}"/>
                </a:ext>
              </a:extLst>
            </p:cNvPr>
            <p:cNvSpPr/>
            <p:nvPr/>
          </p:nvSpPr>
          <p:spPr>
            <a:xfrm>
              <a:off x="4318000" y="4305300"/>
              <a:ext cx="3873500" cy="2413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0AF97E-98C6-D345-A807-6CF4C5E36DBE}"/>
                </a:ext>
              </a:extLst>
            </p:cNvPr>
            <p:cNvGrpSpPr/>
            <p:nvPr/>
          </p:nvGrpSpPr>
          <p:grpSpPr>
            <a:xfrm>
              <a:off x="4686300" y="4635500"/>
              <a:ext cx="3136900" cy="1841500"/>
              <a:chOff x="4686300" y="4635500"/>
              <a:chExt cx="3136900" cy="18415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69F76E-9A8B-A545-91AC-7D6ACB06EC75}"/>
                  </a:ext>
                </a:extLst>
              </p:cNvPr>
              <p:cNvSpPr/>
              <p:nvPr/>
            </p:nvSpPr>
            <p:spPr>
              <a:xfrm>
                <a:off x="4686300" y="4686300"/>
                <a:ext cx="3136900" cy="1790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140BC0-1151-9C4B-A7F1-305871E7425C}"/>
                  </a:ext>
                </a:extLst>
              </p:cNvPr>
              <p:cNvSpPr txBox="1"/>
              <p:nvPr/>
            </p:nvSpPr>
            <p:spPr>
              <a:xfrm>
                <a:off x="5778241" y="4635500"/>
                <a:ext cx="953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Border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4AC7FB-3F4D-E04B-9153-5C8C5F18A846}"/>
                  </a:ext>
                </a:extLst>
              </p:cNvPr>
              <p:cNvSpPr/>
              <p:nvPr/>
            </p:nvSpPr>
            <p:spPr>
              <a:xfrm>
                <a:off x="4900246" y="5004832"/>
                <a:ext cx="2743200" cy="134516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1E49C74-BBB1-4D4B-8E65-5360CFEC7411}"/>
                  </a:ext>
                </a:extLst>
              </p:cNvPr>
              <p:cNvSpPr/>
              <p:nvPr/>
            </p:nvSpPr>
            <p:spPr>
              <a:xfrm>
                <a:off x="5414596" y="5334000"/>
                <a:ext cx="1714500" cy="698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F5159-4361-5843-BEA5-A5FE099A35F0}"/>
                  </a:ext>
                </a:extLst>
              </p:cNvPr>
              <p:cNvSpPr txBox="1"/>
              <p:nvPr/>
            </p:nvSpPr>
            <p:spPr>
              <a:xfrm>
                <a:off x="5724324" y="4978916"/>
                <a:ext cx="1095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Padding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9A554A-45E6-9543-B8F0-7D8D23CAE24F}"/>
                </a:ext>
              </a:extLst>
            </p:cNvPr>
            <p:cNvSpPr txBox="1"/>
            <p:nvPr/>
          </p:nvSpPr>
          <p:spPr>
            <a:xfrm>
              <a:off x="5762788" y="4291568"/>
              <a:ext cx="983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793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106719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There are then various styling properties, that apply to different layers, or to different parts of these layers.</a:t>
            </a:r>
          </a:p>
          <a:p>
            <a:r>
              <a:rPr lang="en-US" sz="2200" dirty="0"/>
              <a:t>For example, we’ve seen and used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sz="2200" dirty="0"/>
              <a:t>. </a:t>
            </a:r>
            <a:r>
              <a:rPr lang="en-US" sz="2200" dirty="0" err="1"/>
              <a:t>backgroundColor</a:t>
            </a:r>
            <a:r>
              <a:rPr lang="en-US" sz="2200" dirty="0"/>
              <a:t> specifically changes the background color of the content and padding layers.</a:t>
            </a:r>
            <a:endParaRPr lang="en-US" sz="17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7894A8-E0AE-EA49-A765-77D0F8B8DD0C}"/>
              </a:ext>
            </a:extLst>
          </p:cNvPr>
          <p:cNvGrpSpPr/>
          <p:nvPr/>
        </p:nvGrpSpPr>
        <p:grpSpPr>
          <a:xfrm>
            <a:off x="4318000" y="4291568"/>
            <a:ext cx="3873500" cy="2426732"/>
            <a:chOff x="4318000" y="4291568"/>
            <a:chExt cx="3873500" cy="24267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B502D1-CC38-1244-BDAD-86373BFC5ACC}"/>
                </a:ext>
              </a:extLst>
            </p:cNvPr>
            <p:cNvSpPr/>
            <p:nvPr/>
          </p:nvSpPr>
          <p:spPr>
            <a:xfrm>
              <a:off x="4318000" y="4305300"/>
              <a:ext cx="3873500" cy="2413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0AF97E-98C6-D345-A807-6CF4C5E36DBE}"/>
                </a:ext>
              </a:extLst>
            </p:cNvPr>
            <p:cNvGrpSpPr/>
            <p:nvPr/>
          </p:nvGrpSpPr>
          <p:grpSpPr>
            <a:xfrm>
              <a:off x="4686300" y="4635500"/>
              <a:ext cx="3136900" cy="1841500"/>
              <a:chOff x="4686300" y="4635500"/>
              <a:chExt cx="3136900" cy="18415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69F76E-9A8B-A545-91AC-7D6ACB06EC75}"/>
                  </a:ext>
                </a:extLst>
              </p:cNvPr>
              <p:cNvSpPr/>
              <p:nvPr/>
            </p:nvSpPr>
            <p:spPr>
              <a:xfrm>
                <a:off x="4686300" y="4686300"/>
                <a:ext cx="3136900" cy="1790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140BC0-1151-9C4B-A7F1-305871E7425C}"/>
                  </a:ext>
                </a:extLst>
              </p:cNvPr>
              <p:cNvSpPr txBox="1"/>
              <p:nvPr/>
            </p:nvSpPr>
            <p:spPr>
              <a:xfrm>
                <a:off x="5778241" y="4635500"/>
                <a:ext cx="953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Border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4AC7FB-3F4D-E04B-9153-5C8C5F18A846}"/>
                  </a:ext>
                </a:extLst>
              </p:cNvPr>
              <p:cNvSpPr/>
              <p:nvPr/>
            </p:nvSpPr>
            <p:spPr>
              <a:xfrm>
                <a:off x="4900246" y="5004832"/>
                <a:ext cx="2743200" cy="1345168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1E49C74-BBB1-4D4B-8E65-5360CFEC7411}"/>
                  </a:ext>
                </a:extLst>
              </p:cNvPr>
              <p:cNvSpPr/>
              <p:nvPr/>
            </p:nvSpPr>
            <p:spPr>
              <a:xfrm>
                <a:off x="5414596" y="5334000"/>
                <a:ext cx="1714500" cy="6985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F5159-4361-5843-BEA5-A5FE099A35F0}"/>
                  </a:ext>
                </a:extLst>
              </p:cNvPr>
              <p:cNvSpPr txBox="1"/>
              <p:nvPr/>
            </p:nvSpPr>
            <p:spPr>
              <a:xfrm>
                <a:off x="5724324" y="4978916"/>
                <a:ext cx="1095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Padding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9A554A-45E6-9543-B8F0-7D8D23CAE24F}"/>
                </a:ext>
              </a:extLst>
            </p:cNvPr>
            <p:cNvSpPr txBox="1"/>
            <p:nvPr/>
          </p:nvSpPr>
          <p:spPr>
            <a:xfrm>
              <a:off x="5762788" y="4291568"/>
              <a:ext cx="983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A38B00C-CED4-EE42-BE28-5630416C3808}"/>
              </a:ext>
            </a:extLst>
          </p:cNvPr>
          <p:cNvSpPr txBox="1"/>
          <p:nvPr/>
        </p:nvSpPr>
        <p:spPr>
          <a:xfrm>
            <a:off x="507769" y="5327134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</a:t>
            </a:r>
          </a:p>
          <a:p>
            <a:r>
              <a:rPr lang="en-US" dirty="0"/>
              <a:t>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backgroundColor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‘black’}</a:t>
            </a:r>
          </a:p>
        </p:txBody>
      </p:sp>
    </p:spTree>
    <p:extLst>
      <p:ext uri="{BB962C8B-B14F-4D97-AF65-F5344CB8AC3E}">
        <p14:creationId xmlns:p14="http://schemas.microsoft.com/office/powerpoint/2010/main" val="137253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106719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You also don’t need to specify the size of a layer in its entirety.</a:t>
            </a:r>
          </a:p>
          <a:p>
            <a:r>
              <a:rPr lang="en-US" sz="2200" dirty="0"/>
              <a:t>Here are a set of style properties to specify the width of these layers “above” the content.</a:t>
            </a:r>
            <a:endParaRPr lang="en-US" sz="17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A58EAE-8250-F947-AE6E-8C5CF052C281}"/>
              </a:ext>
            </a:extLst>
          </p:cNvPr>
          <p:cNvGrpSpPr/>
          <p:nvPr/>
        </p:nvGrpSpPr>
        <p:grpSpPr>
          <a:xfrm>
            <a:off x="4914900" y="3695700"/>
            <a:ext cx="4066612" cy="1966768"/>
            <a:chOff x="889000" y="3429000"/>
            <a:chExt cx="4066612" cy="196676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C36BE2-58B0-104A-AE0D-665C277F75A0}"/>
                </a:ext>
              </a:extLst>
            </p:cNvPr>
            <p:cNvGrpSpPr/>
            <p:nvPr/>
          </p:nvGrpSpPr>
          <p:grpSpPr>
            <a:xfrm>
              <a:off x="889000" y="3429000"/>
              <a:ext cx="1714500" cy="1966768"/>
              <a:chOff x="2235200" y="4243532"/>
              <a:chExt cx="1714500" cy="196676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6739930-17C0-C54E-A00B-9997B17F2894}"/>
                  </a:ext>
                </a:extLst>
              </p:cNvPr>
              <p:cNvSpPr/>
              <p:nvPr/>
            </p:nvSpPr>
            <p:spPr>
              <a:xfrm>
                <a:off x="2235200" y="4243532"/>
                <a:ext cx="1714500" cy="19667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E456F72-47D3-9E42-9A38-6CF5B5CFBCD9}"/>
                  </a:ext>
                </a:extLst>
              </p:cNvPr>
              <p:cNvGrpSpPr/>
              <p:nvPr/>
            </p:nvGrpSpPr>
            <p:grpSpPr>
              <a:xfrm>
                <a:off x="2235200" y="4634468"/>
                <a:ext cx="1714500" cy="1575832"/>
                <a:chOff x="2235200" y="4634468"/>
                <a:chExt cx="1714500" cy="1575832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A7E1917-B9F6-B744-AF31-6AE1A83AB322}"/>
                    </a:ext>
                  </a:extLst>
                </p:cNvPr>
                <p:cNvSpPr/>
                <p:nvPr/>
              </p:nvSpPr>
              <p:spPr>
                <a:xfrm>
                  <a:off x="2235200" y="4660900"/>
                  <a:ext cx="1714500" cy="15494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F34AD9C-8FBA-C044-9588-EFD91E90827A}"/>
                    </a:ext>
                  </a:extLst>
                </p:cNvPr>
                <p:cNvSpPr txBox="1"/>
                <p:nvPr/>
              </p:nvSpPr>
              <p:spPr>
                <a:xfrm>
                  <a:off x="2615940" y="4634468"/>
                  <a:ext cx="9530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Border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4BD1C62-38EF-924A-9DD8-2175EC7EEC42}"/>
                    </a:ext>
                  </a:extLst>
                </p:cNvPr>
                <p:cNvSpPr/>
                <p:nvPr/>
              </p:nvSpPr>
              <p:spPr>
                <a:xfrm>
                  <a:off x="2235200" y="5003800"/>
                  <a:ext cx="1714500" cy="12065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904B206-F640-054D-971D-CA5EAFE9CACA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6985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Content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2027A6-47B0-C24A-9FEE-79EEBFB89C51}"/>
                    </a:ext>
                  </a:extLst>
                </p:cNvPr>
                <p:cNvSpPr txBox="1"/>
                <p:nvPr/>
              </p:nvSpPr>
              <p:spPr>
                <a:xfrm>
                  <a:off x="2544928" y="5073134"/>
                  <a:ext cx="109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Padding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A832C6-6D97-5247-BE0A-6553A62DBF18}"/>
                  </a:ext>
                </a:extLst>
              </p:cNvPr>
              <p:cNvSpPr txBox="1"/>
              <p:nvPr/>
            </p:nvSpPr>
            <p:spPr>
              <a:xfrm>
                <a:off x="2656047" y="4243533"/>
                <a:ext cx="983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Margin</a:t>
                </a:r>
              </a:p>
            </p:txBody>
          </p:sp>
        </p:grp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A8B62F5F-ADEA-EC4F-89C8-0D3146928177}"/>
                </a:ext>
              </a:extLst>
            </p:cNvPr>
            <p:cNvSpPr/>
            <p:nvPr/>
          </p:nvSpPr>
          <p:spPr>
            <a:xfrm>
              <a:off x="2747108" y="4697268"/>
              <a:ext cx="228600" cy="698499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53C4E-D565-E94F-A7EA-376116F190ED}"/>
                </a:ext>
              </a:extLst>
            </p:cNvPr>
            <p:cNvSpPr txBox="1"/>
            <p:nvPr/>
          </p:nvSpPr>
          <p:spPr>
            <a:xfrm>
              <a:off x="2975708" y="486185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height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73838AE3-06C2-E446-A462-30458870E27E}"/>
                </a:ext>
              </a:extLst>
            </p:cNvPr>
            <p:cNvSpPr/>
            <p:nvPr/>
          </p:nvSpPr>
          <p:spPr>
            <a:xfrm>
              <a:off x="2761762" y="4276104"/>
              <a:ext cx="199292" cy="35183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142793-C943-7C45-9428-53838292772F}"/>
                </a:ext>
              </a:extLst>
            </p:cNvPr>
            <p:cNvSpPr txBox="1"/>
            <p:nvPr/>
          </p:nvSpPr>
          <p:spPr>
            <a:xfrm>
              <a:off x="2998025" y="426735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paddingTop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207A026-4580-AB4E-836E-B5C143F9F188}"/>
                </a:ext>
              </a:extLst>
            </p:cNvPr>
            <p:cNvSpPr/>
            <p:nvPr/>
          </p:nvSpPr>
          <p:spPr>
            <a:xfrm>
              <a:off x="2761762" y="3846368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9D4DD2-82BD-D04E-809D-FEA1C6557BC3}"/>
                </a:ext>
              </a:extLst>
            </p:cNvPr>
            <p:cNvSpPr txBox="1"/>
            <p:nvPr/>
          </p:nvSpPr>
          <p:spPr>
            <a:xfrm>
              <a:off x="2998025" y="3824481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borderTopWidth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BE91C2EF-049C-744F-BB55-66C79DAA9863}"/>
                </a:ext>
              </a:extLst>
            </p:cNvPr>
            <p:cNvSpPr/>
            <p:nvPr/>
          </p:nvSpPr>
          <p:spPr>
            <a:xfrm>
              <a:off x="2761762" y="3462153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3A258B-3E50-A64D-BC81-5A751CEF497F}"/>
                </a:ext>
              </a:extLst>
            </p:cNvPr>
            <p:cNvSpPr txBox="1"/>
            <p:nvPr/>
          </p:nvSpPr>
          <p:spPr>
            <a:xfrm>
              <a:off x="2998025" y="344026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marginTop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95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106719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as you might be able to intuit, there’s a corresponding set of properties for specifying the size of layers below the content as well.</a:t>
            </a:r>
            <a:endParaRPr lang="en-US" sz="17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A58EAE-8250-F947-AE6E-8C5CF052C281}"/>
              </a:ext>
            </a:extLst>
          </p:cNvPr>
          <p:cNvGrpSpPr/>
          <p:nvPr/>
        </p:nvGrpSpPr>
        <p:grpSpPr>
          <a:xfrm>
            <a:off x="4457700" y="3676162"/>
            <a:ext cx="4446524" cy="1983124"/>
            <a:chOff x="889000" y="4697268"/>
            <a:chExt cx="4446524" cy="19831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C36BE2-58B0-104A-AE0D-665C277F75A0}"/>
                </a:ext>
              </a:extLst>
            </p:cNvPr>
            <p:cNvGrpSpPr/>
            <p:nvPr/>
          </p:nvGrpSpPr>
          <p:grpSpPr>
            <a:xfrm>
              <a:off x="889000" y="4697268"/>
              <a:ext cx="1714500" cy="1966767"/>
              <a:chOff x="2235200" y="5511800"/>
              <a:chExt cx="1714500" cy="196676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6739930-17C0-C54E-A00B-9997B17F2894}"/>
                  </a:ext>
                </a:extLst>
              </p:cNvPr>
              <p:cNvSpPr/>
              <p:nvPr/>
            </p:nvSpPr>
            <p:spPr>
              <a:xfrm>
                <a:off x="2235200" y="5511800"/>
                <a:ext cx="1714500" cy="19667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E456F72-47D3-9E42-9A38-6CF5B5CFBCD9}"/>
                  </a:ext>
                </a:extLst>
              </p:cNvPr>
              <p:cNvGrpSpPr/>
              <p:nvPr/>
            </p:nvGrpSpPr>
            <p:grpSpPr>
              <a:xfrm>
                <a:off x="2235200" y="5511800"/>
                <a:ext cx="1714500" cy="1549400"/>
                <a:chOff x="2235200" y="5511800"/>
                <a:chExt cx="1714500" cy="154940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A7E1917-B9F6-B744-AF31-6AE1A83AB322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15494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F34AD9C-8FBA-C044-9588-EFD91E90827A}"/>
                    </a:ext>
                  </a:extLst>
                </p:cNvPr>
                <p:cNvSpPr txBox="1"/>
                <p:nvPr/>
              </p:nvSpPr>
              <p:spPr>
                <a:xfrm>
                  <a:off x="2549292" y="6658152"/>
                  <a:ext cx="9530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Border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4BD1C62-38EF-924A-9DD8-2175EC7EEC42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12065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904B206-F640-054D-971D-CA5EAFE9CACA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6985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Content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2027A6-47B0-C24A-9FEE-79EEBFB89C51}"/>
                    </a:ext>
                  </a:extLst>
                </p:cNvPr>
                <p:cNvSpPr txBox="1"/>
                <p:nvPr/>
              </p:nvSpPr>
              <p:spPr>
                <a:xfrm>
                  <a:off x="2549292" y="6248732"/>
                  <a:ext cx="109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Padding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A832C6-6D97-5247-BE0A-6553A62DBF18}"/>
                  </a:ext>
                </a:extLst>
              </p:cNvPr>
              <p:cNvSpPr txBox="1"/>
              <p:nvPr/>
            </p:nvSpPr>
            <p:spPr>
              <a:xfrm>
                <a:off x="2600488" y="7038625"/>
                <a:ext cx="983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Margin</a:t>
                </a:r>
              </a:p>
            </p:txBody>
          </p:sp>
        </p:grp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A8B62F5F-ADEA-EC4F-89C8-0D3146928177}"/>
                </a:ext>
              </a:extLst>
            </p:cNvPr>
            <p:cNvSpPr/>
            <p:nvPr/>
          </p:nvSpPr>
          <p:spPr>
            <a:xfrm>
              <a:off x="2747108" y="4697268"/>
              <a:ext cx="228600" cy="698499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53C4E-D565-E94F-A7EA-376116F190ED}"/>
                </a:ext>
              </a:extLst>
            </p:cNvPr>
            <p:cNvSpPr txBox="1"/>
            <p:nvPr/>
          </p:nvSpPr>
          <p:spPr>
            <a:xfrm>
              <a:off x="2975708" y="486185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height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73838AE3-06C2-E446-A462-30458870E27E}"/>
                </a:ext>
              </a:extLst>
            </p:cNvPr>
            <p:cNvSpPr/>
            <p:nvPr/>
          </p:nvSpPr>
          <p:spPr>
            <a:xfrm>
              <a:off x="2761762" y="5487598"/>
              <a:ext cx="199292" cy="35183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142793-C943-7C45-9428-53838292772F}"/>
                </a:ext>
              </a:extLst>
            </p:cNvPr>
            <p:cNvSpPr txBox="1"/>
            <p:nvPr/>
          </p:nvSpPr>
          <p:spPr>
            <a:xfrm>
              <a:off x="2998025" y="54788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paddingBottom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207A026-4580-AB4E-836E-B5C143F9F188}"/>
                </a:ext>
              </a:extLst>
            </p:cNvPr>
            <p:cNvSpPr/>
            <p:nvPr/>
          </p:nvSpPr>
          <p:spPr>
            <a:xfrm>
              <a:off x="2761762" y="5928974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9D4DD2-82BD-D04E-809D-FEA1C6557BC3}"/>
                </a:ext>
              </a:extLst>
            </p:cNvPr>
            <p:cNvSpPr txBox="1"/>
            <p:nvPr/>
          </p:nvSpPr>
          <p:spPr>
            <a:xfrm>
              <a:off x="2998025" y="5907087"/>
              <a:ext cx="2337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borderBottomWidth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BE91C2EF-049C-744F-BB55-66C79DAA9863}"/>
                </a:ext>
              </a:extLst>
            </p:cNvPr>
            <p:cNvSpPr/>
            <p:nvPr/>
          </p:nvSpPr>
          <p:spPr>
            <a:xfrm>
              <a:off x="2777102" y="6332947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3A258B-3E50-A64D-BC81-5A751CEF497F}"/>
                </a:ext>
              </a:extLst>
            </p:cNvPr>
            <p:cNvSpPr txBox="1"/>
            <p:nvPr/>
          </p:nvSpPr>
          <p:spPr>
            <a:xfrm>
              <a:off x="3013365" y="6311060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marginBottom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51347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Here they are overlaid!</a:t>
            </a:r>
          </a:p>
          <a:p>
            <a:endParaRPr lang="en-US" sz="2200" dirty="0"/>
          </a:p>
          <a:p>
            <a:r>
              <a:rPr lang="en-US" sz="2200" dirty="0"/>
              <a:t>And as implied here, you can set all of these properties at once, giving them different values!</a:t>
            </a:r>
          </a:p>
          <a:p>
            <a:pPr lvl="1"/>
            <a:r>
              <a:rPr lang="en-US" sz="1500" dirty="0"/>
              <a:t>i.e., if you wanted to have a really huge </a:t>
            </a:r>
            <a:r>
              <a:rPr lang="en-US" sz="1500" dirty="0" err="1"/>
              <a:t>martinTop</a:t>
            </a:r>
            <a:r>
              <a:rPr lang="en-US" sz="1500" dirty="0"/>
              <a:t>, and a really small </a:t>
            </a:r>
            <a:r>
              <a:rPr lang="en-US" sz="1500" dirty="0" err="1"/>
              <a:t>marginBottom</a:t>
            </a:r>
            <a:r>
              <a:rPr lang="en-US" sz="1500" dirty="0"/>
              <a:t>…</a:t>
            </a:r>
          </a:p>
          <a:p>
            <a:pPr lvl="2"/>
            <a:r>
              <a:rPr lang="en-US" sz="1400" dirty="0"/>
              <a:t>Just give </a:t>
            </a:r>
            <a:r>
              <a:rPr lang="en-US" sz="1400" dirty="0" err="1"/>
              <a:t>marginTop</a:t>
            </a:r>
            <a:r>
              <a:rPr lang="en-US" sz="1400" dirty="0"/>
              <a:t> a big number, and </a:t>
            </a:r>
            <a:r>
              <a:rPr lang="en-US" sz="1400" dirty="0" err="1"/>
              <a:t>marginBottom</a:t>
            </a:r>
            <a:r>
              <a:rPr lang="en-US" sz="1400" dirty="0"/>
              <a:t> a small number!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A58EAE-8250-F947-AE6E-8C5CF052C281}"/>
              </a:ext>
            </a:extLst>
          </p:cNvPr>
          <p:cNvGrpSpPr/>
          <p:nvPr/>
        </p:nvGrpSpPr>
        <p:grpSpPr>
          <a:xfrm>
            <a:off x="6856476" y="3665961"/>
            <a:ext cx="4446524" cy="1983124"/>
            <a:chOff x="889000" y="4697268"/>
            <a:chExt cx="4446524" cy="19831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C36BE2-58B0-104A-AE0D-665C277F75A0}"/>
                </a:ext>
              </a:extLst>
            </p:cNvPr>
            <p:cNvGrpSpPr/>
            <p:nvPr/>
          </p:nvGrpSpPr>
          <p:grpSpPr>
            <a:xfrm>
              <a:off x="889000" y="4697268"/>
              <a:ext cx="1714500" cy="1966767"/>
              <a:chOff x="2235200" y="5511800"/>
              <a:chExt cx="1714500" cy="196676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6739930-17C0-C54E-A00B-9997B17F2894}"/>
                  </a:ext>
                </a:extLst>
              </p:cNvPr>
              <p:cNvSpPr/>
              <p:nvPr/>
            </p:nvSpPr>
            <p:spPr>
              <a:xfrm>
                <a:off x="2235200" y="5511800"/>
                <a:ext cx="1714500" cy="19667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E456F72-47D3-9E42-9A38-6CF5B5CFBCD9}"/>
                  </a:ext>
                </a:extLst>
              </p:cNvPr>
              <p:cNvGrpSpPr/>
              <p:nvPr/>
            </p:nvGrpSpPr>
            <p:grpSpPr>
              <a:xfrm>
                <a:off x="2235200" y="5511800"/>
                <a:ext cx="1714500" cy="1549400"/>
                <a:chOff x="2235200" y="5511800"/>
                <a:chExt cx="1714500" cy="154940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A7E1917-B9F6-B744-AF31-6AE1A83AB322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15494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F34AD9C-8FBA-C044-9588-EFD91E90827A}"/>
                    </a:ext>
                  </a:extLst>
                </p:cNvPr>
                <p:cNvSpPr txBox="1"/>
                <p:nvPr/>
              </p:nvSpPr>
              <p:spPr>
                <a:xfrm>
                  <a:off x="2549292" y="6658152"/>
                  <a:ext cx="9530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Border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4BD1C62-38EF-924A-9DD8-2175EC7EEC42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12065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904B206-F640-054D-971D-CA5EAFE9CACA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6985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Content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2027A6-47B0-C24A-9FEE-79EEBFB89C51}"/>
                    </a:ext>
                  </a:extLst>
                </p:cNvPr>
                <p:cNvSpPr txBox="1"/>
                <p:nvPr/>
              </p:nvSpPr>
              <p:spPr>
                <a:xfrm>
                  <a:off x="2549292" y="6248732"/>
                  <a:ext cx="109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Padding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A832C6-6D97-5247-BE0A-6553A62DBF18}"/>
                  </a:ext>
                </a:extLst>
              </p:cNvPr>
              <p:cNvSpPr txBox="1"/>
              <p:nvPr/>
            </p:nvSpPr>
            <p:spPr>
              <a:xfrm>
                <a:off x="2600488" y="7038625"/>
                <a:ext cx="983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Margin</a:t>
                </a:r>
              </a:p>
            </p:txBody>
          </p:sp>
        </p:grp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A8B62F5F-ADEA-EC4F-89C8-0D3146928177}"/>
                </a:ext>
              </a:extLst>
            </p:cNvPr>
            <p:cNvSpPr/>
            <p:nvPr/>
          </p:nvSpPr>
          <p:spPr>
            <a:xfrm>
              <a:off x="2747108" y="4697268"/>
              <a:ext cx="228600" cy="698499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53C4E-D565-E94F-A7EA-376116F190ED}"/>
                </a:ext>
              </a:extLst>
            </p:cNvPr>
            <p:cNvSpPr txBox="1"/>
            <p:nvPr/>
          </p:nvSpPr>
          <p:spPr>
            <a:xfrm>
              <a:off x="2975708" y="486185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height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73838AE3-06C2-E446-A462-30458870E27E}"/>
                </a:ext>
              </a:extLst>
            </p:cNvPr>
            <p:cNvSpPr/>
            <p:nvPr/>
          </p:nvSpPr>
          <p:spPr>
            <a:xfrm>
              <a:off x="2761762" y="5487598"/>
              <a:ext cx="199292" cy="35183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142793-C943-7C45-9428-53838292772F}"/>
                </a:ext>
              </a:extLst>
            </p:cNvPr>
            <p:cNvSpPr txBox="1"/>
            <p:nvPr/>
          </p:nvSpPr>
          <p:spPr>
            <a:xfrm>
              <a:off x="2998025" y="54788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paddingBottom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207A026-4580-AB4E-836E-B5C143F9F188}"/>
                </a:ext>
              </a:extLst>
            </p:cNvPr>
            <p:cNvSpPr/>
            <p:nvPr/>
          </p:nvSpPr>
          <p:spPr>
            <a:xfrm>
              <a:off x="2761762" y="5928974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9D4DD2-82BD-D04E-809D-FEA1C6557BC3}"/>
                </a:ext>
              </a:extLst>
            </p:cNvPr>
            <p:cNvSpPr txBox="1"/>
            <p:nvPr/>
          </p:nvSpPr>
          <p:spPr>
            <a:xfrm>
              <a:off x="2998025" y="5907087"/>
              <a:ext cx="2337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borderBottomWidth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BE91C2EF-049C-744F-BB55-66C79DAA9863}"/>
                </a:ext>
              </a:extLst>
            </p:cNvPr>
            <p:cNvSpPr/>
            <p:nvPr/>
          </p:nvSpPr>
          <p:spPr>
            <a:xfrm>
              <a:off x="2777102" y="6332947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3A258B-3E50-A64D-BC81-5A751CEF497F}"/>
                </a:ext>
              </a:extLst>
            </p:cNvPr>
            <p:cNvSpPr txBox="1"/>
            <p:nvPr/>
          </p:nvSpPr>
          <p:spPr>
            <a:xfrm>
              <a:off x="3013365" y="6311060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marginBottom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20A400-268A-4B4D-AEF3-45AB299EC845}"/>
              </a:ext>
            </a:extLst>
          </p:cNvPr>
          <p:cNvGrpSpPr/>
          <p:nvPr/>
        </p:nvGrpSpPr>
        <p:grpSpPr>
          <a:xfrm>
            <a:off x="6856476" y="2386085"/>
            <a:ext cx="4066612" cy="1966768"/>
            <a:chOff x="889000" y="3429000"/>
            <a:chExt cx="4066612" cy="196676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3126197-835F-3E41-93B3-35A6B6212A4F}"/>
                </a:ext>
              </a:extLst>
            </p:cNvPr>
            <p:cNvGrpSpPr/>
            <p:nvPr/>
          </p:nvGrpSpPr>
          <p:grpSpPr>
            <a:xfrm>
              <a:off x="889000" y="3429000"/>
              <a:ext cx="1714500" cy="1966768"/>
              <a:chOff x="2235200" y="4243532"/>
              <a:chExt cx="1714500" cy="196676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09DE30-E2C4-1440-8214-E6BFFACFEDFE}"/>
                  </a:ext>
                </a:extLst>
              </p:cNvPr>
              <p:cNvSpPr/>
              <p:nvPr/>
            </p:nvSpPr>
            <p:spPr>
              <a:xfrm>
                <a:off x="2235200" y="4243532"/>
                <a:ext cx="1714500" cy="19667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8178A859-5AA2-0E4E-8464-B025A76E5A28}"/>
                  </a:ext>
                </a:extLst>
              </p:cNvPr>
              <p:cNvGrpSpPr/>
              <p:nvPr/>
            </p:nvGrpSpPr>
            <p:grpSpPr>
              <a:xfrm>
                <a:off x="2235200" y="4634468"/>
                <a:ext cx="1714500" cy="1575832"/>
                <a:chOff x="2235200" y="4634468"/>
                <a:chExt cx="1714500" cy="1575832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FE10E33-0FA9-E745-A6A7-6B329822C40D}"/>
                    </a:ext>
                  </a:extLst>
                </p:cNvPr>
                <p:cNvSpPr/>
                <p:nvPr/>
              </p:nvSpPr>
              <p:spPr>
                <a:xfrm>
                  <a:off x="2235200" y="4660900"/>
                  <a:ext cx="1714500" cy="15494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8E91FA2-3AE3-AD43-8F6E-2187018E0012}"/>
                    </a:ext>
                  </a:extLst>
                </p:cNvPr>
                <p:cNvSpPr txBox="1"/>
                <p:nvPr/>
              </p:nvSpPr>
              <p:spPr>
                <a:xfrm>
                  <a:off x="2615940" y="4634468"/>
                  <a:ext cx="9530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Border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A9794EF-6E0B-7849-AFEB-9FE10A166E5C}"/>
                    </a:ext>
                  </a:extLst>
                </p:cNvPr>
                <p:cNvSpPr/>
                <p:nvPr/>
              </p:nvSpPr>
              <p:spPr>
                <a:xfrm>
                  <a:off x="2235200" y="5003800"/>
                  <a:ext cx="1714500" cy="12065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91DFF03-3FA5-2A4D-95FC-A98D981BBA95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6985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Content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58CF212-D48A-194D-AE03-3B91D7CD870F}"/>
                    </a:ext>
                  </a:extLst>
                </p:cNvPr>
                <p:cNvSpPr txBox="1"/>
                <p:nvPr/>
              </p:nvSpPr>
              <p:spPr>
                <a:xfrm>
                  <a:off x="2544928" y="5073134"/>
                  <a:ext cx="109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Padding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782051-DF8E-BF4B-A273-5173358F5FE8}"/>
                  </a:ext>
                </a:extLst>
              </p:cNvPr>
              <p:cNvSpPr txBox="1"/>
              <p:nvPr/>
            </p:nvSpPr>
            <p:spPr>
              <a:xfrm>
                <a:off x="2656047" y="4243533"/>
                <a:ext cx="983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Margin</a:t>
                </a:r>
              </a:p>
            </p:txBody>
          </p:sp>
        </p:grp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A14A9E17-27A7-E34E-A2AC-D6B3BFDC7948}"/>
                </a:ext>
              </a:extLst>
            </p:cNvPr>
            <p:cNvSpPr/>
            <p:nvPr/>
          </p:nvSpPr>
          <p:spPr>
            <a:xfrm>
              <a:off x="2747108" y="4697268"/>
              <a:ext cx="228600" cy="698499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7A5C58-4CDA-164A-AECC-07CC2D11B33F}"/>
                </a:ext>
              </a:extLst>
            </p:cNvPr>
            <p:cNvSpPr txBox="1"/>
            <p:nvPr/>
          </p:nvSpPr>
          <p:spPr>
            <a:xfrm>
              <a:off x="2975708" y="486185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height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FB066E07-86C4-B347-A38C-C4538DB3DA6B}"/>
                </a:ext>
              </a:extLst>
            </p:cNvPr>
            <p:cNvSpPr/>
            <p:nvPr/>
          </p:nvSpPr>
          <p:spPr>
            <a:xfrm>
              <a:off x="2761762" y="4276104"/>
              <a:ext cx="199292" cy="35183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64CDF4-34B6-CC46-9017-4582353C36CE}"/>
                </a:ext>
              </a:extLst>
            </p:cNvPr>
            <p:cNvSpPr txBox="1"/>
            <p:nvPr/>
          </p:nvSpPr>
          <p:spPr>
            <a:xfrm>
              <a:off x="2998025" y="426735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paddingTop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6412D04B-542F-8A4D-A334-5E6525B15822}"/>
                </a:ext>
              </a:extLst>
            </p:cNvPr>
            <p:cNvSpPr/>
            <p:nvPr/>
          </p:nvSpPr>
          <p:spPr>
            <a:xfrm>
              <a:off x="2761762" y="3846368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C4EC99-F4E3-A344-B38E-4840C70C4B89}"/>
                </a:ext>
              </a:extLst>
            </p:cNvPr>
            <p:cNvSpPr txBox="1"/>
            <p:nvPr/>
          </p:nvSpPr>
          <p:spPr>
            <a:xfrm>
              <a:off x="2998025" y="3824481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borderTopWidth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D07E7FE3-F7D1-9E40-9416-A531E0D16B22}"/>
                </a:ext>
              </a:extLst>
            </p:cNvPr>
            <p:cNvSpPr/>
            <p:nvPr/>
          </p:nvSpPr>
          <p:spPr>
            <a:xfrm>
              <a:off x="2761762" y="3462153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503474-09B8-E14D-A08F-7CF274171824}"/>
                </a:ext>
              </a:extLst>
            </p:cNvPr>
            <p:cNvSpPr txBox="1"/>
            <p:nvPr/>
          </p:nvSpPr>
          <p:spPr>
            <a:xfrm>
              <a:off x="2998025" y="344026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marginTop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369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51347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it’s not just top and bottom!</a:t>
            </a:r>
          </a:p>
          <a:p>
            <a:endParaRPr lang="en-US" sz="2200" dirty="0"/>
          </a:p>
          <a:p>
            <a:r>
              <a:rPr lang="en-US" sz="2200" dirty="0"/>
              <a:t>Here are the names of the properties to the left!</a:t>
            </a:r>
            <a:endParaRPr lang="en-US" sz="14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750953-135A-C444-8D59-FACF4C66E8D2}"/>
              </a:ext>
            </a:extLst>
          </p:cNvPr>
          <p:cNvGrpSpPr/>
          <p:nvPr/>
        </p:nvGrpSpPr>
        <p:grpSpPr>
          <a:xfrm>
            <a:off x="5291608" y="2310682"/>
            <a:ext cx="3279370" cy="2053779"/>
            <a:chOff x="5291608" y="2310682"/>
            <a:chExt cx="3279370" cy="20537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A58EAE-8250-F947-AE6E-8C5CF052C281}"/>
                </a:ext>
              </a:extLst>
            </p:cNvPr>
            <p:cNvGrpSpPr/>
            <p:nvPr/>
          </p:nvGrpSpPr>
          <p:grpSpPr>
            <a:xfrm>
              <a:off x="6856476" y="2730447"/>
              <a:ext cx="1714502" cy="1634014"/>
              <a:chOff x="889000" y="3761754"/>
              <a:chExt cx="1714502" cy="163401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904B206-F640-054D-971D-CA5EAFE9CACA}"/>
                  </a:ext>
                </a:extLst>
              </p:cNvPr>
              <p:cNvSpPr/>
              <p:nvPr/>
            </p:nvSpPr>
            <p:spPr>
              <a:xfrm>
                <a:off x="889000" y="4697268"/>
                <a:ext cx="1714500" cy="698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Content</a:t>
                </a:r>
              </a:p>
            </p:txBody>
          </p:sp>
          <p:sp>
            <p:nvSpPr>
              <p:cNvPr id="13" name="Right Brace 12">
                <a:extLst>
                  <a:ext uri="{FF2B5EF4-FFF2-40B4-BE49-F238E27FC236}">
                    <a16:creationId xmlns:a16="http://schemas.microsoft.com/office/drawing/2014/main" id="{A8B62F5F-ADEA-EC4F-89C8-0D3146928177}"/>
                  </a:ext>
                </a:extLst>
              </p:cNvPr>
              <p:cNvSpPr/>
              <p:nvPr/>
            </p:nvSpPr>
            <p:spPr>
              <a:xfrm rot="16200000">
                <a:off x="1672790" y="3529593"/>
                <a:ext cx="228599" cy="1632825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753C4E-D565-E94F-A7EA-376116F190ED}"/>
                  </a:ext>
                </a:extLst>
              </p:cNvPr>
              <p:cNvSpPr txBox="1"/>
              <p:nvPr/>
            </p:nvSpPr>
            <p:spPr>
              <a:xfrm rot="19268288">
                <a:off x="1329124" y="3761754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width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20A400-268A-4B4D-AEF3-45AB299EC845}"/>
                </a:ext>
              </a:extLst>
            </p:cNvPr>
            <p:cNvGrpSpPr/>
            <p:nvPr/>
          </p:nvGrpSpPr>
          <p:grpSpPr>
            <a:xfrm>
              <a:off x="5291608" y="2310682"/>
              <a:ext cx="3279368" cy="2048522"/>
              <a:chOff x="-675868" y="3353597"/>
              <a:chExt cx="3279368" cy="204852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3126197-835F-3E41-93B3-35A6B6212A4F}"/>
                  </a:ext>
                </a:extLst>
              </p:cNvPr>
              <p:cNvGrpSpPr/>
              <p:nvPr/>
            </p:nvGrpSpPr>
            <p:grpSpPr>
              <a:xfrm>
                <a:off x="-574582" y="4684568"/>
                <a:ext cx="3178082" cy="717551"/>
                <a:chOff x="771618" y="5499100"/>
                <a:chExt cx="3178082" cy="717551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E09DE30-E2C4-1440-8214-E6BFFACFEDFE}"/>
                    </a:ext>
                  </a:extLst>
                </p:cNvPr>
                <p:cNvSpPr/>
                <p:nvPr/>
              </p:nvSpPr>
              <p:spPr>
                <a:xfrm>
                  <a:off x="771618" y="5499101"/>
                  <a:ext cx="1313048" cy="71755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178A859-5AA2-0E4E-8464-B025A76E5A28}"/>
                    </a:ext>
                  </a:extLst>
                </p:cNvPr>
                <p:cNvGrpSpPr/>
                <p:nvPr/>
              </p:nvGrpSpPr>
              <p:grpSpPr>
                <a:xfrm>
                  <a:off x="1180688" y="5499100"/>
                  <a:ext cx="2769012" cy="717550"/>
                  <a:chOff x="1180688" y="5499100"/>
                  <a:chExt cx="2769012" cy="717550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FE10E33-0FA9-E745-A6A7-6B329822C40D}"/>
                      </a:ext>
                    </a:extLst>
                  </p:cNvPr>
                  <p:cNvSpPr/>
                  <p:nvPr/>
                </p:nvSpPr>
                <p:spPr>
                  <a:xfrm>
                    <a:off x="1180688" y="5499100"/>
                    <a:ext cx="1714500" cy="717550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AA9794EF-6E0B-7849-AFEB-9FE10A166E5C}"/>
                      </a:ext>
                    </a:extLst>
                  </p:cNvPr>
                  <p:cNvSpPr/>
                  <p:nvPr/>
                </p:nvSpPr>
                <p:spPr>
                  <a:xfrm>
                    <a:off x="1575213" y="5505450"/>
                    <a:ext cx="1714500" cy="698500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C91DFF03-3FA5-2A4D-95FC-A98D981BBA95}"/>
                      </a:ext>
                    </a:extLst>
                  </p:cNvPr>
                  <p:cNvSpPr/>
                  <p:nvPr/>
                </p:nvSpPr>
                <p:spPr>
                  <a:xfrm>
                    <a:off x="2235200" y="5511800"/>
                    <a:ext cx="1714500" cy="6985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Content</a:t>
                    </a:r>
                  </a:p>
                </p:txBody>
              </p:sp>
            </p:grpSp>
          </p:grpSp>
          <p:sp>
            <p:nvSpPr>
              <p:cNvPr id="35" name="Right Brace 34">
                <a:extLst>
                  <a:ext uri="{FF2B5EF4-FFF2-40B4-BE49-F238E27FC236}">
                    <a16:creationId xmlns:a16="http://schemas.microsoft.com/office/drawing/2014/main" id="{FB066E07-86C4-B347-A38C-C4538DB3DA6B}"/>
                  </a:ext>
                </a:extLst>
              </p:cNvPr>
              <p:cNvSpPr/>
              <p:nvPr/>
            </p:nvSpPr>
            <p:spPr>
              <a:xfrm rot="16200000">
                <a:off x="500427" y="4083342"/>
                <a:ext cx="119542" cy="657603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64CDF4-34B6-CC46-9017-4582353C36CE}"/>
                  </a:ext>
                </a:extLst>
              </p:cNvPr>
              <p:cNvSpPr txBox="1"/>
              <p:nvPr/>
            </p:nvSpPr>
            <p:spPr>
              <a:xfrm rot="19538744">
                <a:off x="297425" y="3590767"/>
                <a:ext cx="157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paddingLeft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7" name="Right Brace 36">
                <a:extLst>
                  <a:ext uri="{FF2B5EF4-FFF2-40B4-BE49-F238E27FC236}">
                    <a16:creationId xmlns:a16="http://schemas.microsoft.com/office/drawing/2014/main" id="{6412D04B-542F-8A4D-A334-5E6525B15822}"/>
                  </a:ext>
                </a:extLst>
              </p:cNvPr>
              <p:cNvSpPr/>
              <p:nvPr/>
            </p:nvSpPr>
            <p:spPr>
              <a:xfrm rot="16200000">
                <a:off x="-84786" y="4242796"/>
                <a:ext cx="199292" cy="338694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4C4EC99-F4E3-A344-B38E-4840C70C4B89}"/>
                  </a:ext>
                </a:extLst>
              </p:cNvPr>
              <p:cNvSpPr txBox="1"/>
              <p:nvPr/>
            </p:nvSpPr>
            <p:spPr>
              <a:xfrm rot="19493667">
                <a:off x="-303646" y="3353597"/>
                <a:ext cx="2084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borderLeftWidth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Right Brace 38">
                <a:extLst>
                  <a:ext uri="{FF2B5EF4-FFF2-40B4-BE49-F238E27FC236}">
                    <a16:creationId xmlns:a16="http://schemas.microsoft.com/office/drawing/2014/main" id="{D07E7FE3-F7D1-9E40-9416-A531E0D16B22}"/>
                  </a:ext>
                </a:extLst>
              </p:cNvPr>
              <p:cNvSpPr/>
              <p:nvPr/>
            </p:nvSpPr>
            <p:spPr>
              <a:xfrm rot="16200000">
                <a:off x="-489272" y="4235937"/>
                <a:ext cx="199292" cy="338694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1503474-09B8-E14D-A08F-7CF274171824}"/>
                  </a:ext>
                </a:extLst>
              </p:cNvPr>
              <p:cNvSpPr txBox="1"/>
              <p:nvPr/>
            </p:nvSpPr>
            <p:spPr>
              <a:xfrm rot="19346430">
                <a:off x="-675868" y="3386166"/>
                <a:ext cx="1451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marginLeft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4716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51347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it’s not just top and bottom!</a:t>
            </a:r>
          </a:p>
          <a:p>
            <a:endParaRPr lang="en-US" sz="2200" dirty="0"/>
          </a:p>
          <a:p>
            <a:r>
              <a:rPr lang="en-US" sz="2200" dirty="0"/>
              <a:t>Here are the names of the properties to the left!</a:t>
            </a:r>
            <a:endParaRPr lang="en-US" sz="14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D0B53-4B37-924D-85ED-E29242F0E2B3}"/>
              </a:ext>
            </a:extLst>
          </p:cNvPr>
          <p:cNvGrpSpPr/>
          <p:nvPr/>
        </p:nvGrpSpPr>
        <p:grpSpPr>
          <a:xfrm>
            <a:off x="5291608" y="2322984"/>
            <a:ext cx="4365470" cy="2036220"/>
            <a:chOff x="5291608" y="2322984"/>
            <a:chExt cx="4365470" cy="20362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A58EAE-8250-F947-AE6E-8C5CF052C281}"/>
                </a:ext>
              </a:extLst>
            </p:cNvPr>
            <p:cNvGrpSpPr/>
            <p:nvPr/>
          </p:nvGrpSpPr>
          <p:grpSpPr>
            <a:xfrm>
              <a:off x="5349688" y="2836775"/>
              <a:ext cx="1632825" cy="698551"/>
              <a:chOff x="970677" y="3761754"/>
              <a:chExt cx="1632825" cy="698551"/>
            </a:xfrm>
          </p:grpSpPr>
          <p:sp>
            <p:nvSpPr>
              <p:cNvPr id="13" name="Right Brace 12">
                <a:extLst>
                  <a:ext uri="{FF2B5EF4-FFF2-40B4-BE49-F238E27FC236}">
                    <a16:creationId xmlns:a16="http://schemas.microsoft.com/office/drawing/2014/main" id="{A8B62F5F-ADEA-EC4F-89C8-0D3146928177}"/>
                  </a:ext>
                </a:extLst>
              </p:cNvPr>
              <p:cNvSpPr/>
              <p:nvPr/>
            </p:nvSpPr>
            <p:spPr>
              <a:xfrm rot="16200000">
                <a:off x="1672790" y="3529593"/>
                <a:ext cx="228599" cy="1632825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753C4E-D565-E94F-A7EA-376116F190ED}"/>
                  </a:ext>
                </a:extLst>
              </p:cNvPr>
              <p:cNvSpPr txBox="1"/>
              <p:nvPr/>
            </p:nvSpPr>
            <p:spPr>
              <a:xfrm rot="19268288">
                <a:off x="1329124" y="3761754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width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20A400-268A-4B4D-AEF3-45AB299EC845}"/>
                </a:ext>
              </a:extLst>
            </p:cNvPr>
            <p:cNvGrpSpPr/>
            <p:nvPr/>
          </p:nvGrpSpPr>
          <p:grpSpPr>
            <a:xfrm flipH="1">
              <a:off x="5291608" y="3313523"/>
              <a:ext cx="3178082" cy="1045681"/>
              <a:chOff x="-574582" y="4356438"/>
              <a:chExt cx="3178082" cy="104568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3126197-835F-3E41-93B3-35A6B6212A4F}"/>
                  </a:ext>
                </a:extLst>
              </p:cNvPr>
              <p:cNvGrpSpPr/>
              <p:nvPr/>
            </p:nvGrpSpPr>
            <p:grpSpPr>
              <a:xfrm>
                <a:off x="-574582" y="4684568"/>
                <a:ext cx="3178082" cy="717551"/>
                <a:chOff x="771618" y="5499100"/>
                <a:chExt cx="3178082" cy="717551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E09DE30-E2C4-1440-8214-E6BFFACFEDFE}"/>
                    </a:ext>
                  </a:extLst>
                </p:cNvPr>
                <p:cNvSpPr/>
                <p:nvPr/>
              </p:nvSpPr>
              <p:spPr>
                <a:xfrm>
                  <a:off x="771618" y="5499101"/>
                  <a:ext cx="1313048" cy="71755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178A859-5AA2-0E4E-8464-B025A76E5A28}"/>
                    </a:ext>
                  </a:extLst>
                </p:cNvPr>
                <p:cNvGrpSpPr/>
                <p:nvPr/>
              </p:nvGrpSpPr>
              <p:grpSpPr>
                <a:xfrm>
                  <a:off x="1180688" y="5499100"/>
                  <a:ext cx="2769012" cy="717550"/>
                  <a:chOff x="1180688" y="5499100"/>
                  <a:chExt cx="2769012" cy="717550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FE10E33-0FA9-E745-A6A7-6B329822C40D}"/>
                      </a:ext>
                    </a:extLst>
                  </p:cNvPr>
                  <p:cNvSpPr/>
                  <p:nvPr/>
                </p:nvSpPr>
                <p:spPr>
                  <a:xfrm>
                    <a:off x="1180688" y="5499100"/>
                    <a:ext cx="1714500" cy="717550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AA9794EF-6E0B-7849-AFEB-9FE10A166E5C}"/>
                      </a:ext>
                    </a:extLst>
                  </p:cNvPr>
                  <p:cNvSpPr/>
                  <p:nvPr/>
                </p:nvSpPr>
                <p:spPr>
                  <a:xfrm>
                    <a:off x="1575213" y="5505450"/>
                    <a:ext cx="1714500" cy="698500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C91DFF03-3FA5-2A4D-95FC-A98D981BBA95}"/>
                      </a:ext>
                    </a:extLst>
                  </p:cNvPr>
                  <p:cNvSpPr/>
                  <p:nvPr/>
                </p:nvSpPr>
                <p:spPr>
                  <a:xfrm>
                    <a:off x="2235200" y="5511800"/>
                    <a:ext cx="1714500" cy="6985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Content</a:t>
                    </a:r>
                  </a:p>
                </p:txBody>
              </p:sp>
            </p:grpSp>
          </p:grpSp>
          <p:sp>
            <p:nvSpPr>
              <p:cNvPr id="35" name="Right Brace 34">
                <a:extLst>
                  <a:ext uri="{FF2B5EF4-FFF2-40B4-BE49-F238E27FC236}">
                    <a16:creationId xmlns:a16="http://schemas.microsoft.com/office/drawing/2014/main" id="{FB066E07-86C4-B347-A38C-C4538DB3DA6B}"/>
                  </a:ext>
                </a:extLst>
              </p:cNvPr>
              <p:cNvSpPr/>
              <p:nvPr/>
            </p:nvSpPr>
            <p:spPr>
              <a:xfrm rot="16200000">
                <a:off x="488631" y="4157802"/>
                <a:ext cx="119542" cy="657603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ight Brace 36">
                <a:extLst>
                  <a:ext uri="{FF2B5EF4-FFF2-40B4-BE49-F238E27FC236}">
                    <a16:creationId xmlns:a16="http://schemas.microsoft.com/office/drawing/2014/main" id="{6412D04B-542F-8A4D-A334-5E6525B15822}"/>
                  </a:ext>
                </a:extLst>
              </p:cNvPr>
              <p:cNvSpPr/>
              <p:nvPr/>
            </p:nvSpPr>
            <p:spPr>
              <a:xfrm rot="16200000">
                <a:off x="-95811" y="4294594"/>
                <a:ext cx="199292" cy="338694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ight Brace 38">
                <a:extLst>
                  <a:ext uri="{FF2B5EF4-FFF2-40B4-BE49-F238E27FC236}">
                    <a16:creationId xmlns:a16="http://schemas.microsoft.com/office/drawing/2014/main" id="{D07E7FE3-F7D1-9E40-9416-A531E0D16B22}"/>
                  </a:ext>
                </a:extLst>
              </p:cNvPr>
              <p:cNvSpPr/>
              <p:nvPr/>
            </p:nvSpPr>
            <p:spPr>
              <a:xfrm rot="16200000">
                <a:off x="-489272" y="4286737"/>
                <a:ext cx="199292" cy="338694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FF2B5B-8E2F-394A-8154-04194B461DD5}"/>
                </a:ext>
              </a:extLst>
            </p:cNvPr>
            <p:cNvSpPr txBox="1"/>
            <p:nvPr/>
          </p:nvSpPr>
          <p:spPr>
            <a:xfrm rot="19268288">
              <a:off x="6920081" y="2464437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paddingRight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0BAEA06-DFFF-3B49-9203-B3E611BE0E85}"/>
                </a:ext>
              </a:extLst>
            </p:cNvPr>
            <p:cNvSpPr txBox="1"/>
            <p:nvPr/>
          </p:nvSpPr>
          <p:spPr>
            <a:xfrm rot="19268288">
              <a:off x="7446216" y="2322984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borderRightWidth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E51DA8-6DFF-224F-81E1-6B29079A6C0E}"/>
                </a:ext>
              </a:extLst>
            </p:cNvPr>
            <p:cNvSpPr txBox="1"/>
            <p:nvPr/>
          </p:nvSpPr>
          <p:spPr>
            <a:xfrm rot="19268288">
              <a:off x="8011195" y="2530360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marginRight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27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51347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just in case it wasn’t clear:</a:t>
            </a:r>
          </a:p>
          <a:p>
            <a:endParaRPr lang="en-US" sz="2200" dirty="0"/>
          </a:p>
          <a:p>
            <a:r>
              <a:rPr lang="en-US" sz="2200" dirty="0"/>
              <a:t>These style properties, like </a:t>
            </a:r>
            <a:r>
              <a:rPr lang="en-US" sz="2200" dirty="0" err="1"/>
              <a:t>marginTop</a:t>
            </a:r>
            <a:r>
              <a:rPr lang="en-US" sz="2200" dirty="0"/>
              <a:t> and </a:t>
            </a:r>
            <a:r>
              <a:rPr lang="en-US" sz="2200" dirty="0" err="1"/>
              <a:t>borderBottomWidth</a:t>
            </a:r>
            <a:r>
              <a:rPr lang="en-US" sz="2200" dirty="0"/>
              <a:t> would all be defined in your stylesheet.</a:t>
            </a:r>
          </a:p>
          <a:p>
            <a:pPr lvl="1"/>
            <a:r>
              <a:rPr lang="en-US" dirty="0"/>
              <a:t>Though they could be defined inline as well!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A58EAE-8250-F947-AE6E-8C5CF052C281}"/>
              </a:ext>
            </a:extLst>
          </p:cNvPr>
          <p:cNvGrpSpPr/>
          <p:nvPr/>
        </p:nvGrpSpPr>
        <p:grpSpPr>
          <a:xfrm>
            <a:off x="6856476" y="3665961"/>
            <a:ext cx="4446524" cy="1983124"/>
            <a:chOff x="889000" y="4697268"/>
            <a:chExt cx="4446524" cy="19831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C36BE2-58B0-104A-AE0D-665C277F75A0}"/>
                </a:ext>
              </a:extLst>
            </p:cNvPr>
            <p:cNvGrpSpPr/>
            <p:nvPr/>
          </p:nvGrpSpPr>
          <p:grpSpPr>
            <a:xfrm>
              <a:off x="889000" y="4697268"/>
              <a:ext cx="1714500" cy="1966767"/>
              <a:chOff x="2235200" y="5511800"/>
              <a:chExt cx="1714500" cy="196676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6739930-17C0-C54E-A00B-9997B17F2894}"/>
                  </a:ext>
                </a:extLst>
              </p:cNvPr>
              <p:cNvSpPr/>
              <p:nvPr/>
            </p:nvSpPr>
            <p:spPr>
              <a:xfrm>
                <a:off x="2235200" y="5511800"/>
                <a:ext cx="1714500" cy="19667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E456F72-47D3-9E42-9A38-6CF5B5CFBCD9}"/>
                  </a:ext>
                </a:extLst>
              </p:cNvPr>
              <p:cNvGrpSpPr/>
              <p:nvPr/>
            </p:nvGrpSpPr>
            <p:grpSpPr>
              <a:xfrm>
                <a:off x="2235200" y="5511800"/>
                <a:ext cx="1714500" cy="1549400"/>
                <a:chOff x="2235200" y="5511800"/>
                <a:chExt cx="1714500" cy="154940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A7E1917-B9F6-B744-AF31-6AE1A83AB322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15494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F34AD9C-8FBA-C044-9588-EFD91E90827A}"/>
                    </a:ext>
                  </a:extLst>
                </p:cNvPr>
                <p:cNvSpPr txBox="1"/>
                <p:nvPr/>
              </p:nvSpPr>
              <p:spPr>
                <a:xfrm>
                  <a:off x="2549292" y="6658152"/>
                  <a:ext cx="9530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Border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4BD1C62-38EF-924A-9DD8-2175EC7EEC42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12065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904B206-F640-054D-971D-CA5EAFE9CACA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6985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Content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2027A6-47B0-C24A-9FEE-79EEBFB89C51}"/>
                    </a:ext>
                  </a:extLst>
                </p:cNvPr>
                <p:cNvSpPr txBox="1"/>
                <p:nvPr/>
              </p:nvSpPr>
              <p:spPr>
                <a:xfrm>
                  <a:off x="2549292" y="6248732"/>
                  <a:ext cx="109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Padding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A832C6-6D97-5247-BE0A-6553A62DBF18}"/>
                  </a:ext>
                </a:extLst>
              </p:cNvPr>
              <p:cNvSpPr txBox="1"/>
              <p:nvPr/>
            </p:nvSpPr>
            <p:spPr>
              <a:xfrm>
                <a:off x="2600488" y="7038625"/>
                <a:ext cx="983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Margin</a:t>
                </a:r>
              </a:p>
            </p:txBody>
          </p:sp>
        </p:grp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A8B62F5F-ADEA-EC4F-89C8-0D3146928177}"/>
                </a:ext>
              </a:extLst>
            </p:cNvPr>
            <p:cNvSpPr/>
            <p:nvPr/>
          </p:nvSpPr>
          <p:spPr>
            <a:xfrm>
              <a:off x="2747108" y="4697268"/>
              <a:ext cx="228600" cy="698499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53C4E-D565-E94F-A7EA-376116F190ED}"/>
                </a:ext>
              </a:extLst>
            </p:cNvPr>
            <p:cNvSpPr txBox="1"/>
            <p:nvPr/>
          </p:nvSpPr>
          <p:spPr>
            <a:xfrm>
              <a:off x="2975708" y="486185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height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73838AE3-06C2-E446-A462-30458870E27E}"/>
                </a:ext>
              </a:extLst>
            </p:cNvPr>
            <p:cNvSpPr/>
            <p:nvPr/>
          </p:nvSpPr>
          <p:spPr>
            <a:xfrm>
              <a:off x="2761762" y="5487598"/>
              <a:ext cx="199292" cy="35183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142793-C943-7C45-9428-53838292772F}"/>
                </a:ext>
              </a:extLst>
            </p:cNvPr>
            <p:cNvSpPr txBox="1"/>
            <p:nvPr/>
          </p:nvSpPr>
          <p:spPr>
            <a:xfrm>
              <a:off x="2998025" y="54788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paddingBottom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207A026-4580-AB4E-836E-B5C143F9F188}"/>
                </a:ext>
              </a:extLst>
            </p:cNvPr>
            <p:cNvSpPr/>
            <p:nvPr/>
          </p:nvSpPr>
          <p:spPr>
            <a:xfrm>
              <a:off x="2761762" y="5928974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9D4DD2-82BD-D04E-809D-FEA1C6557BC3}"/>
                </a:ext>
              </a:extLst>
            </p:cNvPr>
            <p:cNvSpPr txBox="1"/>
            <p:nvPr/>
          </p:nvSpPr>
          <p:spPr>
            <a:xfrm>
              <a:off x="2998025" y="5907087"/>
              <a:ext cx="2337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borderBottomWidth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BE91C2EF-049C-744F-BB55-66C79DAA9863}"/>
                </a:ext>
              </a:extLst>
            </p:cNvPr>
            <p:cNvSpPr/>
            <p:nvPr/>
          </p:nvSpPr>
          <p:spPr>
            <a:xfrm>
              <a:off x="2777102" y="6332947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3A258B-3E50-A64D-BC81-5A751CEF497F}"/>
                </a:ext>
              </a:extLst>
            </p:cNvPr>
            <p:cNvSpPr txBox="1"/>
            <p:nvPr/>
          </p:nvSpPr>
          <p:spPr>
            <a:xfrm>
              <a:off x="3013365" y="6311060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marginBottom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20A400-268A-4B4D-AEF3-45AB299EC845}"/>
              </a:ext>
            </a:extLst>
          </p:cNvPr>
          <p:cNvGrpSpPr/>
          <p:nvPr/>
        </p:nvGrpSpPr>
        <p:grpSpPr>
          <a:xfrm>
            <a:off x="6856476" y="2386085"/>
            <a:ext cx="4066612" cy="1966768"/>
            <a:chOff x="889000" y="3429000"/>
            <a:chExt cx="4066612" cy="196676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3126197-835F-3E41-93B3-35A6B6212A4F}"/>
                </a:ext>
              </a:extLst>
            </p:cNvPr>
            <p:cNvGrpSpPr/>
            <p:nvPr/>
          </p:nvGrpSpPr>
          <p:grpSpPr>
            <a:xfrm>
              <a:off x="889000" y="3429000"/>
              <a:ext cx="1714500" cy="1966768"/>
              <a:chOff x="2235200" y="4243532"/>
              <a:chExt cx="1714500" cy="196676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09DE30-E2C4-1440-8214-E6BFFACFEDFE}"/>
                  </a:ext>
                </a:extLst>
              </p:cNvPr>
              <p:cNvSpPr/>
              <p:nvPr/>
            </p:nvSpPr>
            <p:spPr>
              <a:xfrm>
                <a:off x="2235200" y="4243532"/>
                <a:ext cx="1714500" cy="19667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8178A859-5AA2-0E4E-8464-B025A76E5A28}"/>
                  </a:ext>
                </a:extLst>
              </p:cNvPr>
              <p:cNvGrpSpPr/>
              <p:nvPr/>
            </p:nvGrpSpPr>
            <p:grpSpPr>
              <a:xfrm>
                <a:off x="2235200" y="4634468"/>
                <a:ext cx="1714500" cy="1575832"/>
                <a:chOff x="2235200" y="4634468"/>
                <a:chExt cx="1714500" cy="1575832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FE10E33-0FA9-E745-A6A7-6B329822C40D}"/>
                    </a:ext>
                  </a:extLst>
                </p:cNvPr>
                <p:cNvSpPr/>
                <p:nvPr/>
              </p:nvSpPr>
              <p:spPr>
                <a:xfrm>
                  <a:off x="2235200" y="4660900"/>
                  <a:ext cx="1714500" cy="15494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8E91FA2-3AE3-AD43-8F6E-2187018E0012}"/>
                    </a:ext>
                  </a:extLst>
                </p:cNvPr>
                <p:cNvSpPr txBox="1"/>
                <p:nvPr/>
              </p:nvSpPr>
              <p:spPr>
                <a:xfrm>
                  <a:off x="2615940" y="4634468"/>
                  <a:ext cx="9530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Border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A9794EF-6E0B-7849-AFEB-9FE10A166E5C}"/>
                    </a:ext>
                  </a:extLst>
                </p:cNvPr>
                <p:cNvSpPr/>
                <p:nvPr/>
              </p:nvSpPr>
              <p:spPr>
                <a:xfrm>
                  <a:off x="2235200" y="5003800"/>
                  <a:ext cx="1714500" cy="12065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91DFF03-3FA5-2A4D-95FC-A98D981BBA95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6985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Content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58CF212-D48A-194D-AE03-3B91D7CD870F}"/>
                    </a:ext>
                  </a:extLst>
                </p:cNvPr>
                <p:cNvSpPr txBox="1"/>
                <p:nvPr/>
              </p:nvSpPr>
              <p:spPr>
                <a:xfrm>
                  <a:off x="2544928" y="5073134"/>
                  <a:ext cx="109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Padding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782051-DF8E-BF4B-A273-5173358F5FE8}"/>
                  </a:ext>
                </a:extLst>
              </p:cNvPr>
              <p:cNvSpPr txBox="1"/>
              <p:nvPr/>
            </p:nvSpPr>
            <p:spPr>
              <a:xfrm>
                <a:off x="2656047" y="4243533"/>
                <a:ext cx="983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Margin</a:t>
                </a:r>
              </a:p>
            </p:txBody>
          </p:sp>
        </p:grp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A14A9E17-27A7-E34E-A2AC-D6B3BFDC7948}"/>
                </a:ext>
              </a:extLst>
            </p:cNvPr>
            <p:cNvSpPr/>
            <p:nvPr/>
          </p:nvSpPr>
          <p:spPr>
            <a:xfrm>
              <a:off x="2747108" y="4697268"/>
              <a:ext cx="228600" cy="698499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7A5C58-4CDA-164A-AECC-07CC2D11B33F}"/>
                </a:ext>
              </a:extLst>
            </p:cNvPr>
            <p:cNvSpPr txBox="1"/>
            <p:nvPr/>
          </p:nvSpPr>
          <p:spPr>
            <a:xfrm>
              <a:off x="2975708" y="486185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height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FB066E07-86C4-B347-A38C-C4538DB3DA6B}"/>
                </a:ext>
              </a:extLst>
            </p:cNvPr>
            <p:cNvSpPr/>
            <p:nvPr/>
          </p:nvSpPr>
          <p:spPr>
            <a:xfrm>
              <a:off x="2761762" y="4276104"/>
              <a:ext cx="199292" cy="35183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64CDF4-34B6-CC46-9017-4582353C36CE}"/>
                </a:ext>
              </a:extLst>
            </p:cNvPr>
            <p:cNvSpPr txBox="1"/>
            <p:nvPr/>
          </p:nvSpPr>
          <p:spPr>
            <a:xfrm>
              <a:off x="2998025" y="426735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paddingTop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6412D04B-542F-8A4D-A334-5E6525B15822}"/>
                </a:ext>
              </a:extLst>
            </p:cNvPr>
            <p:cNvSpPr/>
            <p:nvPr/>
          </p:nvSpPr>
          <p:spPr>
            <a:xfrm>
              <a:off x="2761762" y="3846368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C4EC99-F4E3-A344-B38E-4840C70C4B89}"/>
                </a:ext>
              </a:extLst>
            </p:cNvPr>
            <p:cNvSpPr txBox="1"/>
            <p:nvPr/>
          </p:nvSpPr>
          <p:spPr>
            <a:xfrm>
              <a:off x="2998025" y="3824481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borderTopWidth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D07E7FE3-F7D1-9E40-9416-A531E0D16B22}"/>
                </a:ext>
              </a:extLst>
            </p:cNvPr>
            <p:cNvSpPr/>
            <p:nvPr/>
          </p:nvSpPr>
          <p:spPr>
            <a:xfrm>
              <a:off x="2761762" y="3462153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503474-09B8-E14D-A08F-7CF274171824}"/>
                </a:ext>
              </a:extLst>
            </p:cNvPr>
            <p:cNvSpPr txBox="1"/>
            <p:nvPr/>
          </p:nvSpPr>
          <p:spPr>
            <a:xfrm>
              <a:off x="2998025" y="344026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marginTop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72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2329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So, by this point, we’ve actually have covered a lot of the major systems that go into a React Native application!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638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51347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By mixing and matching them, you can make lots of beautifully sized components!</a:t>
            </a:r>
            <a:endParaRPr lang="en-US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A58EAE-8250-F947-AE6E-8C5CF052C281}"/>
              </a:ext>
            </a:extLst>
          </p:cNvPr>
          <p:cNvGrpSpPr/>
          <p:nvPr/>
        </p:nvGrpSpPr>
        <p:grpSpPr>
          <a:xfrm>
            <a:off x="6856476" y="3665961"/>
            <a:ext cx="4446524" cy="1983124"/>
            <a:chOff x="889000" y="4697268"/>
            <a:chExt cx="4446524" cy="19831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C36BE2-58B0-104A-AE0D-665C277F75A0}"/>
                </a:ext>
              </a:extLst>
            </p:cNvPr>
            <p:cNvGrpSpPr/>
            <p:nvPr/>
          </p:nvGrpSpPr>
          <p:grpSpPr>
            <a:xfrm>
              <a:off x="889000" y="4697268"/>
              <a:ext cx="1714500" cy="1966767"/>
              <a:chOff x="2235200" y="5511800"/>
              <a:chExt cx="1714500" cy="196676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6739930-17C0-C54E-A00B-9997B17F2894}"/>
                  </a:ext>
                </a:extLst>
              </p:cNvPr>
              <p:cNvSpPr/>
              <p:nvPr/>
            </p:nvSpPr>
            <p:spPr>
              <a:xfrm>
                <a:off x="2235200" y="5511800"/>
                <a:ext cx="1714500" cy="19667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E456F72-47D3-9E42-9A38-6CF5B5CFBCD9}"/>
                  </a:ext>
                </a:extLst>
              </p:cNvPr>
              <p:cNvGrpSpPr/>
              <p:nvPr/>
            </p:nvGrpSpPr>
            <p:grpSpPr>
              <a:xfrm>
                <a:off x="2235200" y="5511800"/>
                <a:ext cx="1714500" cy="1549400"/>
                <a:chOff x="2235200" y="5511800"/>
                <a:chExt cx="1714500" cy="154940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A7E1917-B9F6-B744-AF31-6AE1A83AB322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15494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F34AD9C-8FBA-C044-9588-EFD91E90827A}"/>
                    </a:ext>
                  </a:extLst>
                </p:cNvPr>
                <p:cNvSpPr txBox="1"/>
                <p:nvPr/>
              </p:nvSpPr>
              <p:spPr>
                <a:xfrm>
                  <a:off x="2549292" y="6658152"/>
                  <a:ext cx="9530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Border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4BD1C62-38EF-924A-9DD8-2175EC7EEC42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12065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904B206-F640-054D-971D-CA5EAFE9CACA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6985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Content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2027A6-47B0-C24A-9FEE-79EEBFB89C51}"/>
                    </a:ext>
                  </a:extLst>
                </p:cNvPr>
                <p:cNvSpPr txBox="1"/>
                <p:nvPr/>
              </p:nvSpPr>
              <p:spPr>
                <a:xfrm>
                  <a:off x="2549292" y="6248732"/>
                  <a:ext cx="109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Padding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A832C6-6D97-5247-BE0A-6553A62DBF18}"/>
                  </a:ext>
                </a:extLst>
              </p:cNvPr>
              <p:cNvSpPr txBox="1"/>
              <p:nvPr/>
            </p:nvSpPr>
            <p:spPr>
              <a:xfrm>
                <a:off x="2600488" y="7038625"/>
                <a:ext cx="983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Margin</a:t>
                </a:r>
              </a:p>
            </p:txBody>
          </p:sp>
        </p:grp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A8B62F5F-ADEA-EC4F-89C8-0D3146928177}"/>
                </a:ext>
              </a:extLst>
            </p:cNvPr>
            <p:cNvSpPr/>
            <p:nvPr/>
          </p:nvSpPr>
          <p:spPr>
            <a:xfrm>
              <a:off x="2747108" y="4697268"/>
              <a:ext cx="228600" cy="698499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53C4E-D565-E94F-A7EA-376116F190ED}"/>
                </a:ext>
              </a:extLst>
            </p:cNvPr>
            <p:cNvSpPr txBox="1"/>
            <p:nvPr/>
          </p:nvSpPr>
          <p:spPr>
            <a:xfrm>
              <a:off x="2975708" y="486185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height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73838AE3-06C2-E446-A462-30458870E27E}"/>
                </a:ext>
              </a:extLst>
            </p:cNvPr>
            <p:cNvSpPr/>
            <p:nvPr/>
          </p:nvSpPr>
          <p:spPr>
            <a:xfrm>
              <a:off x="2761762" y="5487598"/>
              <a:ext cx="199292" cy="35183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142793-C943-7C45-9428-53838292772F}"/>
                </a:ext>
              </a:extLst>
            </p:cNvPr>
            <p:cNvSpPr txBox="1"/>
            <p:nvPr/>
          </p:nvSpPr>
          <p:spPr>
            <a:xfrm>
              <a:off x="2998025" y="54788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paddingBottom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207A026-4580-AB4E-836E-B5C143F9F188}"/>
                </a:ext>
              </a:extLst>
            </p:cNvPr>
            <p:cNvSpPr/>
            <p:nvPr/>
          </p:nvSpPr>
          <p:spPr>
            <a:xfrm>
              <a:off x="2761762" y="5928974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9D4DD2-82BD-D04E-809D-FEA1C6557BC3}"/>
                </a:ext>
              </a:extLst>
            </p:cNvPr>
            <p:cNvSpPr txBox="1"/>
            <p:nvPr/>
          </p:nvSpPr>
          <p:spPr>
            <a:xfrm>
              <a:off x="2998025" y="5907087"/>
              <a:ext cx="2337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borderBottomWidth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BE91C2EF-049C-744F-BB55-66C79DAA9863}"/>
                </a:ext>
              </a:extLst>
            </p:cNvPr>
            <p:cNvSpPr/>
            <p:nvPr/>
          </p:nvSpPr>
          <p:spPr>
            <a:xfrm>
              <a:off x="2777102" y="6332947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3A258B-3E50-A64D-BC81-5A751CEF497F}"/>
                </a:ext>
              </a:extLst>
            </p:cNvPr>
            <p:cNvSpPr txBox="1"/>
            <p:nvPr/>
          </p:nvSpPr>
          <p:spPr>
            <a:xfrm>
              <a:off x="3013365" y="6311060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marginBottom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20A400-268A-4B4D-AEF3-45AB299EC845}"/>
              </a:ext>
            </a:extLst>
          </p:cNvPr>
          <p:cNvGrpSpPr/>
          <p:nvPr/>
        </p:nvGrpSpPr>
        <p:grpSpPr>
          <a:xfrm>
            <a:off x="6856476" y="2386085"/>
            <a:ext cx="4066612" cy="1966768"/>
            <a:chOff x="889000" y="3429000"/>
            <a:chExt cx="4066612" cy="196676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3126197-835F-3E41-93B3-35A6B6212A4F}"/>
                </a:ext>
              </a:extLst>
            </p:cNvPr>
            <p:cNvGrpSpPr/>
            <p:nvPr/>
          </p:nvGrpSpPr>
          <p:grpSpPr>
            <a:xfrm>
              <a:off x="889000" y="3429000"/>
              <a:ext cx="1714500" cy="1966768"/>
              <a:chOff x="2235200" y="4243532"/>
              <a:chExt cx="1714500" cy="196676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09DE30-E2C4-1440-8214-E6BFFACFEDFE}"/>
                  </a:ext>
                </a:extLst>
              </p:cNvPr>
              <p:cNvSpPr/>
              <p:nvPr/>
            </p:nvSpPr>
            <p:spPr>
              <a:xfrm>
                <a:off x="2235200" y="4243532"/>
                <a:ext cx="1714500" cy="19667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8178A859-5AA2-0E4E-8464-B025A76E5A28}"/>
                  </a:ext>
                </a:extLst>
              </p:cNvPr>
              <p:cNvGrpSpPr/>
              <p:nvPr/>
            </p:nvGrpSpPr>
            <p:grpSpPr>
              <a:xfrm>
                <a:off x="2235200" y="4634468"/>
                <a:ext cx="1714500" cy="1575832"/>
                <a:chOff x="2235200" y="4634468"/>
                <a:chExt cx="1714500" cy="1575832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FE10E33-0FA9-E745-A6A7-6B329822C40D}"/>
                    </a:ext>
                  </a:extLst>
                </p:cNvPr>
                <p:cNvSpPr/>
                <p:nvPr/>
              </p:nvSpPr>
              <p:spPr>
                <a:xfrm>
                  <a:off x="2235200" y="4660900"/>
                  <a:ext cx="1714500" cy="15494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8E91FA2-3AE3-AD43-8F6E-2187018E0012}"/>
                    </a:ext>
                  </a:extLst>
                </p:cNvPr>
                <p:cNvSpPr txBox="1"/>
                <p:nvPr/>
              </p:nvSpPr>
              <p:spPr>
                <a:xfrm>
                  <a:off x="2615940" y="4634468"/>
                  <a:ext cx="9530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Border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A9794EF-6E0B-7849-AFEB-9FE10A166E5C}"/>
                    </a:ext>
                  </a:extLst>
                </p:cNvPr>
                <p:cNvSpPr/>
                <p:nvPr/>
              </p:nvSpPr>
              <p:spPr>
                <a:xfrm>
                  <a:off x="2235200" y="5003800"/>
                  <a:ext cx="1714500" cy="12065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91DFF03-3FA5-2A4D-95FC-A98D981BBA95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6985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Content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58CF212-D48A-194D-AE03-3B91D7CD870F}"/>
                    </a:ext>
                  </a:extLst>
                </p:cNvPr>
                <p:cNvSpPr txBox="1"/>
                <p:nvPr/>
              </p:nvSpPr>
              <p:spPr>
                <a:xfrm>
                  <a:off x="2544928" y="5073134"/>
                  <a:ext cx="109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Padding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782051-DF8E-BF4B-A273-5173358F5FE8}"/>
                  </a:ext>
                </a:extLst>
              </p:cNvPr>
              <p:cNvSpPr txBox="1"/>
              <p:nvPr/>
            </p:nvSpPr>
            <p:spPr>
              <a:xfrm>
                <a:off x="2656047" y="4243533"/>
                <a:ext cx="983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Margin</a:t>
                </a:r>
              </a:p>
            </p:txBody>
          </p:sp>
        </p:grp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A14A9E17-27A7-E34E-A2AC-D6B3BFDC7948}"/>
                </a:ext>
              </a:extLst>
            </p:cNvPr>
            <p:cNvSpPr/>
            <p:nvPr/>
          </p:nvSpPr>
          <p:spPr>
            <a:xfrm>
              <a:off x="2747108" y="4697268"/>
              <a:ext cx="228600" cy="698499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7A5C58-4CDA-164A-AECC-07CC2D11B33F}"/>
                </a:ext>
              </a:extLst>
            </p:cNvPr>
            <p:cNvSpPr txBox="1"/>
            <p:nvPr/>
          </p:nvSpPr>
          <p:spPr>
            <a:xfrm>
              <a:off x="2975708" y="486185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height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FB066E07-86C4-B347-A38C-C4538DB3DA6B}"/>
                </a:ext>
              </a:extLst>
            </p:cNvPr>
            <p:cNvSpPr/>
            <p:nvPr/>
          </p:nvSpPr>
          <p:spPr>
            <a:xfrm>
              <a:off x="2761762" y="4276104"/>
              <a:ext cx="199292" cy="35183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64CDF4-34B6-CC46-9017-4582353C36CE}"/>
                </a:ext>
              </a:extLst>
            </p:cNvPr>
            <p:cNvSpPr txBox="1"/>
            <p:nvPr/>
          </p:nvSpPr>
          <p:spPr>
            <a:xfrm>
              <a:off x="2998025" y="426735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paddingTop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6412D04B-542F-8A4D-A334-5E6525B15822}"/>
                </a:ext>
              </a:extLst>
            </p:cNvPr>
            <p:cNvSpPr/>
            <p:nvPr/>
          </p:nvSpPr>
          <p:spPr>
            <a:xfrm>
              <a:off x="2761762" y="3846368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C4EC99-F4E3-A344-B38E-4840C70C4B89}"/>
                </a:ext>
              </a:extLst>
            </p:cNvPr>
            <p:cNvSpPr txBox="1"/>
            <p:nvPr/>
          </p:nvSpPr>
          <p:spPr>
            <a:xfrm>
              <a:off x="2998025" y="3824481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borderTopWidth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D07E7FE3-F7D1-9E40-9416-A531E0D16B22}"/>
                </a:ext>
              </a:extLst>
            </p:cNvPr>
            <p:cNvSpPr/>
            <p:nvPr/>
          </p:nvSpPr>
          <p:spPr>
            <a:xfrm>
              <a:off x="2761762" y="3462153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503474-09B8-E14D-A08F-7CF274171824}"/>
                </a:ext>
              </a:extLst>
            </p:cNvPr>
            <p:cNvSpPr txBox="1"/>
            <p:nvPr/>
          </p:nvSpPr>
          <p:spPr>
            <a:xfrm>
              <a:off x="2998025" y="344026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marginTop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E528E5-F852-AD47-BDE3-3A26C501EBB0}"/>
              </a:ext>
            </a:extLst>
          </p:cNvPr>
          <p:cNvGrpSpPr/>
          <p:nvPr/>
        </p:nvGrpSpPr>
        <p:grpSpPr>
          <a:xfrm>
            <a:off x="448032" y="4003602"/>
            <a:ext cx="3279370" cy="2053779"/>
            <a:chOff x="5291608" y="2310682"/>
            <a:chExt cx="3279370" cy="205377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5B20DD-22B2-5D42-8050-64C1B410F347}"/>
                </a:ext>
              </a:extLst>
            </p:cNvPr>
            <p:cNvGrpSpPr/>
            <p:nvPr/>
          </p:nvGrpSpPr>
          <p:grpSpPr>
            <a:xfrm>
              <a:off x="6856476" y="2730447"/>
              <a:ext cx="1714502" cy="1634014"/>
              <a:chOff x="889000" y="3761754"/>
              <a:chExt cx="1714502" cy="1634014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3D27A12-D2B0-B44A-B135-EC4286242F6B}"/>
                  </a:ext>
                </a:extLst>
              </p:cNvPr>
              <p:cNvSpPr/>
              <p:nvPr/>
            </p:nvSpPr>
            <p:spPr>
              <a:xfrm>
                <a:off x="889000" y="4697268"/>
                <a:ext cx="1714500" cy="698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Content</a:t>
                </a:r>
              </a:p>
            </p:txBody>
          </p:sp>
          <p:sp>
            <p:nvSpPr>
              <p:cNvPr id="65" name="Right Brace 64">
                <a:extLst>
                  <a:ext uri="{FF2B5EF4-FFF2-40B4-BE49-F238E27FC236}">
                    <a16:creationId xmlns:a16="http://schemas.microsoft.com/office/drawing/2014/main" id="{A31A4718-90CF-414B-AC5F-38F09DC67CAC}"/>
                  </a:ext>
                </a:extLst>
              </p:cNvPr>
              <p:cNvSpPr/>
              <p:nvPr/>
            </p:nvSpPr>
            <p:spPr>
              <a:xfrm rot="16200000">
                <a:off x="1672790" y="3529593"/>
                <a:ext cx="228599" cy="1632825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215665-B7F2-AF4E-83CC-ADC738A27782}"/>
                  </a:ext>
                </a:extLst>
              </p:cNvPr>
              <p:cNvSpPr txBox="1"/>
              <p:nvPr/>
            </p:nvSpPr>
            <p:spPr>
              <a:xfrm rot="19268288">
                <a:off x="1329124" y="3761754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width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799D287-43C4-F04D-BF3B-6BFBB47365D8}"/>
                </a:ext>
              </a:extLst>
            </p:cNvPr>
            <p:cNvGrpSpPr/>
            <p:nvPr/>
          </p:nvGrpSpPr>
          <p:grpSpPr>
            <a:xfrm>
              <a:off x="5291608" y="2310682"/>
              <a:ext cx="3279368" cy="2048522"/>
              <a:chOff x="-675868" y="3353597"/>
              <a:chExt cx="3279368" cy="204852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80AAD20-69E9-BE45-B5E2-FCB0670B63F5}"/>
                  </a:ext>
                </a:extLst>
              </p:cNvPr>
              <p:cNvGrpSpPr/>
              <p:nvPr/>
            </p:nvGrpSpPr>
            <p:grpSpPr>
              <a:xfrm>
                <a:off x="-574582" y="4684568"/>
                <a:ext cx="3178082" cy="717551"/>
                <a:chOff x="771618" y="5499100"/>
                <a:chExt cx="3178082" cy="717551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F0D1058-0EE3-764E-B6B6-775212D35042}"/>
                    </a:ext>
                  </a:extLst>
                </p:cNvPr>
                <p:cNvSpPr/>
                <p:nvPr/>
              </p:nvSpPr>
              <p:spPr>
                <a:xfrm>
                  <a:off x="771618" y="5499101"/>
                  <a:ext cx="1313048" cy="71755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130244D1-962C-D540-BA04-BDBAD07A81F3}"/>
                    </a:ext>
                  </a:extLst>
                </p:cNvPr>
                <p:cNvGrpSpPr/>
                <p:nvPr/>
              </p:nvGrpSpPr>
              <p:grpSpPr>
                <a:xfrm>
                  <a:off x="1180688" y="5499100"/>
                  <a:ext cx="2769012" cy="717550"/>
                  <a:chOff x="1180688" y="5499100"/>
                  <a:chExt cx="2769012" cy="717550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9A9643BB-63EA-F448-B650-28FDD255ED75}"/>
                      </a:ext>
                    </a:extLst>
                  </p:cNvPr>
                  <p:cNvSpPr/>
                  <p:nvPr/>
                </p:nvSpPr>
                <p:spPr>
                  <a:xfrm>
                    <a:off x="1180688" y="5499100"/>
                    <a:ext cx="1714500" cy="717550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199CFFC-931F-A14D-B852-239FB9699504}"/>
                      </a:ext>
                    </a:extLst>
                  </p:cNvPr>
                  <p:cNvSpPr/>
                  <p:nvPr/>
                </p:nvSpPr>
                <p:spPr>
                  <a:xfrm>
                    <a:off x="1575213" y="5505450"/>
                    <a:ext cx="1714500" cy="698500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B432159-E357-F74B-8786-E1E989C93FD2}"/>
                      </a:ext>
                    </a:extLst>
                  </p:cNvPr>
                  <p:cNvSpPr/>
                  <p:nvPr/>
                </p:nvSpPr>
                <p:spPr>
                  <a:xfrm>
                    <a:off x="2235200" y="5511800"/>
                    <a:ext cx="1714500" cy="6985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Content</a:t>
                    </a:r>
                  </a:p>
                </p:txBody>
              </p:sp>
            </p:grpSp>
          </p:grpSp>
          <p:sp>
            <p:nvSpPr>
              <p:cNvPr id="53" name="Right Brace 52">
                <a:extLst>
                  <a:ext uri="{FF2B5EF4-FFF2-40B4-BE49-F238E27FC236}">
                    <a16:creationId xmlns:a16="http://schemas.microsoft.com/office/drawing/2014/main" id="{8B8C0361-DF20-D64A-932B-ED6F7D26AD2E}"/>
                  </a:ext>
                </a:extLst>
              </p:cNvPr>
              <p:cNvSpPr/>
              <p:nvPr/>
            </p:nvSpPr>
            <p:spPr>
              <a:xfrm rot="16200000">
                <a:off x="500427" y="4083342"/>
                <a:ext cx="119542" cy="657603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118EED-63B6-604D-8ECA-2871BFC96E71}"/>
                  </a:ext>
                </a:extLst>
              </p:cNvPr>
              <p:cNvSpPr txBox="1"/>
              <p:nvPr/>
            </p:nvSpPr>
            <p:spPr>
              <a:xfrm rot="19538744">
                <a:off x="297425" y="3590767"/>
                <a:ext cx="15776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paddingLeft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5" name="Right Brace 54">
                <a:extLst>
                  <a:ext uri="{FF2B5EF4-FFF2-40B4-BE49-F238E27FC236}">
                    <a16:creationId xmlns:a16="http://schemas.microsoft.com/office/drawing/2014/main" id="{591CD302-C1CE-C141-9BB4-3B6E39057C74}"/>
                  </a:ext>
                </a:extLst>
              </p:cNvPr>
              <p:cNvSpPr/>
              <p:nvPr/>
            </p:nvSpPr>
            <p:spPr>
              <a:xfrm rot="16200000">
                <a:off x="-84786" y="4242796"/>
                <a:ext cx="199292" cy="338694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326F7F9-E937-4848-AF41-280131097A08}"/>
                  </a:ext>
                </a:extLst>
              </p:cNvPr>
              <p:cNvSpPr txBox="1"/>
              <p:nvPr/>
            </p:nvSpPr>
            <p:spPr>
              <a:xfrm rot="19493667">
                <a:off x="-303646" y="3353597"/>
                <a:ext cx="2084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borderLeftWidth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57" name="Right Brace 56">
                <a:extLst>
                  <a:ext uri="{FF2B5EF4-FFF2-40B4-BE49-F238E27FC236}">
                    <a16:creationId xmlns:a16="http://schemas.microsoft.com/office/drawing/2014/main" id="{625D11BF-168E-7946-8E50-D03BBD898317}"/>
                  </a:ext>
                </a:extLst>
              </p:cNvPr>
              <p:cNvSpPr/>
              <p:nvPr/>
            </p:nvSpPr>
            <p:spPr>
              <a:xfrm rot="16200000">
                <a:off x="-489272" y="4235937"/>
                <a:ext cx="199292" cy="338694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5735259-6C17-5140-8D49-2891ECEF2A31}"/>
                  </a:ext>
                </a:extLst>
              </p:cNvPr>
              <p:cNvSpPr txBox="1"/>
              <p:nvPr/>
            </p:nvSpPr>
            <p:spPr>
              <a:xfrm rot="19346430">
                <a:off x="-675868" y="3386166"/>
                <a:ext cx="1451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marginLeft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778850B-3A5F-6F4A-8F83-6E3913247607}"/>
              </a:ext>
            </a:extLst>
          </p:cNvPr>
          <p:cNvGrpSpPr/>
          <p:nvPr/>
        </p:nvGrpSpPr>
        <p:grpSpPr>
          <a:xfrm>
            <a:off x="2035656" y="4003203"/>
            <a:ext cx="4365470" cy="2036220"/>
            <a:chOff x="5291608" y="2322984"/>
            <a:chExt cx="4365470" cy="203622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237EAA7-7B97-9B4A-B6EA-BA5249192851}"/>
                </a:ext>
              </a:extLst>
            </p:cNvPr>
            <p:cNvGrpSpPr/>
            <p:nvPr/>
          </p:nvGrpSpPr>
          <p:grpSpPr>
            <a:xfrm flipH="1">
              <a:off x="5291608" y="3313523"/>
              <a:ext cx="3178082" cy="1045681"/>
              <a:chOff x="-574582" y="4356438"/>
              <a:chExt cx="3178082" cy="1045681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E2A50CE-FFF2-FE42-B801-160FB6F22596}"/>
                  </a:ext>
                </a:extLst>
              </p:cNvPr>
              <p:cNvGrpSpPr/>
              <p:nvPr/>
            </p:nvGrpSpPr>
            <p:grpSpPr>
              <a:xfrm>
                <a:off x="-574582" y="4684568"/>
                <a:ext cx="3178082" cy="717551"/>
                <a:chOff x="771618" y="5499100"/>
                <a:chExt cx="3178082" cy="717551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87756D7-9E2B-194C-A155-72B701C5F47E}"/>
                    </a:ext>
                  </a:extLst>
                </p:cNvPr>
                <p:cNvSpPr/>
                <p:nvPr/>
              </p:nvSpPr>
              <p:spPr>
                <a:xfrm>
                  <a:off x="771618" y="5499101"/>
                  <a:ext cx="1313048" cy="71755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ACF598BC-3598-5A41-A64B-B8E60DFA5EEA}"/>
                    </a:ext>
                  </a:extLst>
                </p:cNvPr>
                <p:cNvGrpSpPr/>
                <p:nvPr/>
              </p:nvGrpSpPr>
              <p:grpSpPr>
                <a:xfrm>
                  <a:off x="1180688" y="5499100"/>
                  <a:ext cx="2769012" cy="717550"/>
                  <a:chOff x="1180688" y="5499100"/>
                  <a:chExt cx="2769012" cy="717550"/>
                </a:xfrm>
              </p:grpSpPr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1A04897F-1621-754D-A172-6AADFD19EBF5}"/>
                      </a:ext>
                    </a:extLst>
                  </p:cNvPr>
                  <p:cNvSpPr/>
                  <p:nvPr/>
                </p:nvSpPr>
                <p:spPr>
                  <a:xfrm>
                    <a:off x="1180688" y="5499100"/>
                    <a:ext cx="1714500" cy="717550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BB838F15-5497-D648-8CFD-C5FDDD41C341}"/>
                      </a:ext>
                    </a:extLst>
                  </p:cNvPr>
                  <p:cNvSpPr/>
                  <p:nvPr/>
                </p:nvSpPr>
                <p:spPr>
                  <a:xfrm>
                    <a:off x="1575213" y="5505450"/>
                    <a:ext cx="1714500" cy="698500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B10C664B-E725-1C41-84FE-EDCE1903DD4A}"/>
                      </a:ext>
                    </a:extLst>
                  </p:cNvPr>
                  <p:cNvSpPr/>
                  <p:nvPr/>
                </p:nvSpPr>
                <p:spPr>
                  <a:xfrm>
                    <a:off x="2235200" y="5511800"/>
                    <a:ext cx="1714500" cy="6985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Content</a:t>
                    </a:r>
                  </a:p>
                </p:txBody>
              </p:sp>
            </p:grpSp>
          </p:grpSp>
          <p:sp>
            <p:nvSpPr>
              <p:cNvPr id="74" name="Right Brace 73">
                <a:extLst>
                  <a:ext uri="{FF2B5EF4-FFF2-40B4-BE49-F238E27FC236}">
                    <a16:creationId xmlns:a16="http://schemas.microsoft.com/office/drawing/2014/main" id="{DCB1C1A7-952E-FA47-BFF6-70762D790ED5}"/>
                  </a:ext>
                </a:extLst>
              </p:cNvPr>
              <p:cNvSpPr/>
              <p:nvPr/>
            </p:nvSpPr>
            <p:spPr>
              <a:xfrm rot="16200000">
                <a:off x="488631" y="4157802"/>
                <a:ext cx="119542" cy="657603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ight Brace 74">
                <a:extLst>
                  <a:ext uri="{FF2B5EF4-FFF2-40B4-BE49-F238E27FC236}">
                    <a16:creationId xmlns:a16="http://schemas.microsoft.com/office/drawing/2014/main" id="{EAFDCBE4-FA66-1B43-A5A6-7BF6B4CB9B7E}"/>
                  </a:ext>
                </a:extLst>
              </p:cNvPr>
              <p:cNvSpPr/>
              <p:nvPr/>
            </p:nvSpPr>
            <p:spPr>
              <a:xfrm rot="16200000">
                <a:off x="-95811" y="4294594"/>
                <a:ext cx="199292" cy="338694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ight Brace 75">
                <a:extLst>
                  <a:ext uri="{FF2B5EF4-FFF2-40B4-BE49-F238E27FC236}">
                    <a16:creationId xmlns:a16="http://schemas.microsoft.com/office/drawing/2014/main" id="{8C2B7AFA-A418-6D4B-8712-ECD7099248DC}"/>
                  </a:ext>
                </a:extLst>
              </p:cNvPr>
              <p:cNvSpPr/>
              <p:nvPr/>
            </p:nvSpPr>
            <p:spPr>
              <a:xfrm rot="16200000">
                <a:off x="-489272" y="4286737"/>
                <a:ext cx="199292" cy="338694"/>
              </a:xfrm>
              <a:prstGeom prst="rightBrac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330E04-697C-E64E-A9B0-C2C79C501C57}"/>
                </a:ext>
              </a:extLst>
            </p:cNvPr>
            <p:cNvSpPr txBox="1"/>
            <p:nvPr/>
          </p:nvSpPr>
          <p:spPr>
            <a:xfrm rot="19268288">
              <a:off x="6920081" y="2464437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paddingRight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1224773-3F9E-A646-A2B8-B45A70B20A40}"/>
                </a:ext>
              </a:extLst>
            </p:cNvPr>
            <p:cNvSpPr txBox="1"/>
            <p:nvPr/>
          </p:nvSpPr>
          <p:spPr>
            <a:xfrm rot="19268288">
              <a:off x="7446216" y="2322984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borderRightWidth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1CA082-B966-C741-BB78-1374DA85E7E2}"/>
                </a:ext>
              </a:extLst>
            </p:cNvPr>
            <p:cNvSpPr txBox="1"/>
            <p:nvPr/>
          </p:nvSpPr>
          <p:spPr>
            <a:xfrm rot="19268288">
              <a:off x="8011195" y="2530360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marginRight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024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5590623" cy="4513606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There’s also all sorts of shortcut properties!</a:t>
            </a:r>
          </a:p>
          <a:p>
            <a:endParaRPr lang="en-US" sz="2200" dirty="0"/>
          </a:p>
          <a:p>
            <a:r>
              <a:rPr lang="en-US" sz="2200" dirty="0"/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padding</a:t>
            </a:r>
            <a:r>
              <a:rPr lang="en-US" sz="2200" dirty="0"/>
              <a:t>,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margin,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borderWidth</a:t>
            </a:r>
            <a:r>
              <a:rPr lang="en-US" sz="2200" dirty="0"/>
              <a:t>: specify the padding, margin, or border width on all four sides.</a:t>
            </a:r>
          </a:p>
          <a:p>
            <a:r>
              <a:rPr lang="en-US" sz="2200" dirty="0" err="1"/>
              <a:t>marginVertical</a:t>
            </a:r>
            <a:r>
              <a:rPr lang="en-US" sz="2200" dirty="0"/>
              <a:t>, </a:t>
            </a:r>
            <a:r>
              <a:rPr lang="en-US" sz="2200" dirty="0" err="1"/>
              <a:t>paddingVertical</a:t>
            </a:r>
            <a:r>
              <a:rPr lang="en-US" sz="2200" dirty="0"/>
              <a:t>: specify the margin or padding for ”top” and “bottom” at once.</a:t>
            </a:r>
          </a:p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marginHorizontal</a:t>
            </a:r>
            <a:r>
              <a:rPr lang="en-US" sz="2200" dirty="0"/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paddingHorizontal</a:t>
            </a:r>
            <a:r>
              <a:rPr lang="en-US" sz="2200" dirty="0"/>
              <a:t>: specify the margin or padding for “left” and “right” at once.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A58EAE-8250-F947-AE6E-8C5CF052C281}"/>
              </a:ext>
            </a:extLst>
          </p:cNvPr>
          <p:cNvGrpSpPr/>
          <p:nvPr/>
        </p:nvGrpSpPr>
        <p:grpSpPr>
          <a:xfrm>
            <a:off x="6856476" y="3665961"/>
            <a:ext cx="4446524" cy="1983124"/>
            <a:chOff x="889000" y="4697268"/>
            <a:chExt cx="4446524" cy="19831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C36BE2-58B0-104A-AE0D-665C277F75A0}"/>
                </a:ext>
              </a:extLst>
            </p:cNvPr>
            <p:cNvGrpSpPr/>
            <p:nvPr/>
          </p:nvGrpSpPr>
          <p:grpSpPr>
            <a:xfrm>
              <a:off x="889000" y="4697268"/>
              <a:ext cx="1714500" cy="1966767"/>
              <a:chOff x="2235200" y="5511800"/>
              <a:chExt cx="1714500" cy="196676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6739930-17C0-C54E-A00B-9997B17F2894}"/>
                  </a:ext>
                </a:extLst>
              </p:cNvPr>
              <p:cNvSpPr/>
              <p:nvPr/>
            </p:nvSpPr>
            <p:spPr>
              <a:xfrm>
                <a:off x="2235200" y="5511800"/>
                <a:ext cx="1714500" cy="19667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E456F72-47D3-9E42-9A38-6CF5B5CFBCD9}"/>
                  </a:ext>
                </a:extLst>
              </p:cNvPr>
              <p:cNvGrpSpPr/>
              <p:nvPr/>
            </p:nvGrpSpPr>
            <p:grpSpPr>
              <a:xfrm>
                <a:off x="2235200" y="5511800"/>
                <a:ext cx="1714500" cy="1549400"/>
                <a:chOff x="2235200" y="5511800"/>
                <a:chExt cx="1714500" cy="154940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A7E1917-B9F6-B744-AF31-6AE1A83AB322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15494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F34AD9C-8FBA-C044-9588-EFD91E90827A}"/>
                    </a:ext>
                  </a:extLst>
                </p:cNvPr>
                <p:cNvSpPr txBox="1"/>
                <p:nvPr/>
              </p:nvSpPr>
              <p:spPr>
                <a:xfrm>
                  <a:off x="2549292" y="6658152"/>
                  <a:ext cx="9530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Border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4BD1C62-38EF-924A-9DD8-2175EC7EEC42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12065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904B206-F640-054D-971D-CA5EAFE9CACA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6985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Content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D2027A6-47B0-C24A-9FEE-79EEBFB89C51}"/>
                    </a:ext>
                  </a:extLst>
                </p:cNvPr>
                <p:cNvSpPr txBox="1"/>
                <p:nvPr/>
              </p:nvSpPr>
              <p:spPr>
                <a:xfrm>
                  <a:off x="2549292" y="6248732"/>
                  <a:ext cx="109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Padding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A832C6-6D97-5247-BE0A-6553A62DBF18}"/>
                  </a:ext>
                </a:extLst>
              </p:cNvPr>
              <p:cNvSpPr txBox="1"/>
              <p:nvPr/>
            </p:nvSpPr>
            <p:spPr>
              <a:xfrm>
                <a:off x="2600488" y="7038625"/>
                <a:ext cx="983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Margin</a:t>
                </a:r>
              </a:p>
            </p:txBody>
          </p:sp>
        </p:grp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A8B62F5F-ADEA-EC4F-89C8-0D3146928177}"/>
                </a:ext>
              </a:extLst>
            </p:cNvPr>
            <p:cNvSpPr/>
            <p:nvPr/>
          </p:nvSpPr>
          <p:spPr>
            <a:xfrm>
              <a:off x="2747108" y="4697268"/>
              <a:ext cx="228600" cy="698499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53C4E-D565-E94F-A7EA-376116F190ED}"/>
                </a:ext>
              </a:extLst>
            </p:cNvPr>
            <p:cNvSpPr txBox="1"/>
            <p:nvPr/>
          </p:nvSpPr>
          <p:spPr>
            <a:xfrm>
              <a:off x="2975708" y="486185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height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73838AE3-06C2-E446-A462-30458870E27E}"/>
                </a:ext>
              </a:extLst>
            </p:cNvPr>
            <p:cNvSpPr/>
            <p:nvPr/>
          </p:nvSpPr>
          <p:spPr>
            <a:xfrm>
              <a:off x="2761762" y="5487598"/>
              <a:ext cx="199292" cy="35183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142793-C943-7C45-9428-53838292772F}"/>
                </a:ext>
              </a:extLst>
            </p:cNvPr>
            <p:cNvSpPr txBox="1"/>
            <p:nvPr/>
          </p:nvSpPr>
          <p:spPr>
            <a:xfrm>
              <a:off x="2998025" y="54788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paddingBottom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207A026-4580-AB4E-836E-B5C143F9F188}"/>
                </a:ext>
              </a:extLst>
            </p:cNvPr>
            <p:cNvSpPr/>
            <p:nvPr/>
          </p:nvSpPr>
          <p:spPr>
            <a:xfrm>
              <a:off x="2761762" y="5928974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9D4DD2-82BD-D04E-809D-FEA1C6557BC3}"/>
                </a:ext>
              </a:extLst>
            </p:cNvPr>
            <p:cNvSpPr txBox="1"/>
            <p:nvPr/>
          </p:nvSpPr>
          <p:spPr>
            <a:xfrm>
              <a:off x="2998025" y="5907087"/>
              <a:ext cx="2337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borderBottomWidth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BE91C2EF-049C-744F-BB55-66C79DAA9863}"/>
                </a:ext>
              </a:extLst>
            </p:cNvPr>
            <p:cNvSpPr/>
            <p:nvPr/>
          </p:nvSpPr>
          <p:spPr>
            <a:xfrm>
              <a:off x="2777102" y="6332947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3A258B-3E50-A64D-BC81-5A751CEF497F}"/>
                </a:ext>
              </a:extLst>
            </p:cNvPr>
            <p:cNvSpPr txBox="1"/>
            <p:nvPr/>
          </p:nvSpPr>
          <p:spPr>
            <a:xfrm>
              <a:off x="3013365" y="6311060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marginBottom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20A400-268A-4B4D-AEF3-45AB299EC845}"/>
              </a:ext>
            </a:extLst>
          </p:cNvPr>
          <p:cNvGrpSpPr/>
          <p:nvPr/>
        </p:nvGrpSpPr>
        <p:grpSpPr>
          <a:xfrm>
            <a:off x="6856476" y="2386085"/>
            <a:ext cx="4066612" cy="1966768"/>
            <a:chOff x="889000" y="3429000"/>
            <a:chExt cx="4066612" cy="196676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3126197-835F-3E41-93B3-35A6B6212A4F}"/>
                </a:ext>
              </a:extLst>
            </p:cNvPr>
            <p:cNvGrpSpPr/>
            <p:nvPr/>
          </p:nvGrpSpPr>
          <p:grpSpPr>
            <a:xfrm>
              <a:off x="889000" y="3429000"/>
              <a:ext cx="1714500" cy="1966768"/>
              <a:chOff x="2235200" y="4243532"/>
              <a:chExt cx="1714500" cy="196676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09DE30-E2C4-1440-8214-E6BFFACFEDFE}"/>
                  </a:ext>
                </a:extLst>
              </p:cNvPr>
              <p:cNvSpPr/>
              <p:nvPr/>
            </p:nvSpPr>
            <p:spPr>
              <a:xfrm>
                <a:off x="2235200" y="4243532"/>
                <a:ext cx="1714500" cy="19667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8178A859-5AA2-0E4E-8464-B025A76E5A28}"/>
                  </a:ext>
                </a:extLst>
              </p:cNvPr>
              <p:cNvGrpSpPr/>
              <p:nvPr/>
            </p:nvGrpSpPr>
            <p:grpSpPr>
              <a:xfrm>
                <a:off x="2235200" y="4634468"/>
                <a:ext cx="1714500" cy="1575832"/>
                <a:chOff x="2235200" y="4634468"/>
                <a:chExt cx="1714500" cy="1575832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FE10E33-0FA9-E745-A6A7-6B329822C40D}"/>
                    </a:ext>
                  </a:extLst>
                </p:cNvPr>
                <p:cNvSpPr/>
                <p:nvPr/>
              </p:nvSpPr>
              <p:spPr>
                <a:xfrm>
                  <a:off x="2235200" y="4660900"/>
                  <a:ext cx="1714500" cy="15494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8E91FA2-3AE3-AD43-8F6E-2187018E0012}"/>
                    </a:ext>
                  </a:extLst>
                </p:cNvPr>
                <p:cNvSpPr txBox="1"/>
                <p:nvPr/>
              </p:nvSpPr>
              <p:spPr>
                <a:xfrm>
                  <a:off x="2615940" y="4634468"/>
                  <a:ext cx="9530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Border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A9794EF-6E0B-7849-AFEB-9FE10A166E5C}"/>
                    </a:ext>
                  </a:extLst>
                </p:cNvPr>
                <p:cNvSpPr/>
                <p:nvPr/>
              </p:nvSpPr>
              <p:spPr>
                <a:xfrm>
                  <a:off x="2235200" y="5003800"/>
                  <a:ext cx="1714500" cy="12065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91DFF03-3FA5-2A4D-95FC-A98D981BBA95}"/>
                    </a:ext>
                  </a:extLst>
                </p:cNvPr>
                <p:cNvSpPr/>
                <p:nvPr/>
              </p:nvSpPr>
              <p:spPr>
                <a:xfrm>
                  <a:off x="2235200" y="5511800"/>
                  <a:ext cx="1714500" cy="6985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Content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58CF212-D48A-194D-AE03-3B91D7CD870F}"/>
                    </a:ext>
                  </a:extLst>
                </p:cNvPr>
                <p:cNvSpPr txBox="1"/>
                <p:nvPr/>
              </p:nvSpPr>
              <p:spPr>
                <a:xfrm>
                  <a:off x="2544928" y="5073134"/>
                  <a:ext cx="1095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Padding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782051-DF8E-BF4B-A273-5173358F5FE8}"/>
                  </a:ext>
                </a:extLst>
              </p:cNvPr>
              <p:cNvSpPr txBox="1"/>
              <p:nvPr/>
            </p:nvSpPr>
            <p:spPr>
              <a:xfrm>
                <a:off x="2656047" y="4243533"/>
                <a:ext cx="983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Margin</a:t>
                </a:r>
              </a:p>
            </p:txBody>
          </p:sp>
        </p:grp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A14A9E17-27A7-E34E-A2AC-D6B3BFDC7948}"/>
                </a:ext>
              </a:extLst>
            </p:cNvPr>
            <p:cNvSpPr/>
            <p:nvPr/>
          </p:nvSpPr>
          <p:spPr>
            <a:xfrm>
              <a:off x="2747108" y="4697268"/>
              <a:ext cx="228600" cy="698499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7A5C58-4CDA-164A-AECC-07CC2D11B33F}"/>
                </a:ext>
              </a:extLst>
            </p:cNvPr>
            <p:cNvSpPr txBox="1"/>
            <p:nvPr/>
          </p:nvSpPr>
          <p:spPr>
            <a:xfrm>
              <a:off x="2975708" y="4861851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height</a:t>
              </a:r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FB066E07-86C4-B347-A38C-C4538DB3DA6B}"/>
                </a:ext>
              </a:extLst>
            </p:cNvPr>
            <p:cNvSpPr/>
            <p:nvPr/>
          </p:nvSpPr>
          <p:spPr>
            <a:xfrm>
              <a:off x="2761762" y="4276104"/>
              <a:ext cx="199292" cy="351830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64CDF4-34B6-CC46-9017-4582353C36CE}"/>
                </a:ext>
              </a:extLst>
            </p:cNvPr>
            <p:cNvSpPr txBox="1"/>
            <p:nvPr/>
          </p:nvSpPr>
          <p:spPr>
            <a:xfrm>
              <a:off x="2998025" y="426735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paddingTop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6412D04B-542F-8A4D-A334-5E6525B15822}"/>
                </a:ext>
              </a:extLst>
            </p:cNvPr>
            <p:cNvSpPr/>
            <p:nvPr/>
          </p:nvSpPr>
          <p:spPr>
            <a:xfrm>
              <a:off x="2761762" y="3846368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C4EC99-F4E3-A344-B38E-4840C70C4B89}"/>
                </a:ext>
              </a:extLst>
            </p:cNvPr>
            <p:cNvSpPr txBox="1"/>
            <p:nvPr/>
          </p:nvSpPr>
          <p:spPr>
            <a:xfrm>
              <a:off x="2998025" y="3824481"/>
              <a:ext cx="1957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borderTopWidth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D07E7FE3-F7D1-9E40-9416-A531E0D16B22}"/>
                </a:ext>
              </a:extLst>
            </p:cNvPr>
            <p:cNvSpPr/>
            <p:nvPr/>
          </p:nvSpPr>
          <p:spPr>
            <a:xfrm>
              <a:off x="2761762" y="3462153"/>
              <a:ext cx="199292" cy="338694"/>
            </a:xfrm>
            <a:prstGeom prst="righ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503474-09B8-E14D-A08F-7CF274171824}"/>
                </a:ext>
              </a:extLst>
            </p:cNvPr>
            <p:cNvSpPr txBox="1"/>
            <p:nvPr/>
          </p:nvSpPr>
          <p:spPr>
            <a:xfrm>
              <a:off x="2998025" y="344026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marginTop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618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2404209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Let’s begin playing around with these using code!</a:t>
            </a:r>
          </a:p>
          <a:p>
            <a:endParaRPr lang="en-US" sz="2200" dirty="0"/>
          </a:p>
          <a:p>
            <a:r>
              <a:rPr lang="en-US" sz="2200" dirty="0"/>
              <a:t>Here we update </a:t>
            </a:r>
            <a:r>
              <a:rPr lang="en-US" sz="2200" dirty="0" err="1"/>
              <a:t>BoxScreen.js</a:t>
            </a:r>
            <a:r>
              <a:rPr lang="en-US" sz="2200" dirty="0"/>
              <a:t> with some style information!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8CB-D1A5-B149-B4EA-545AEA74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55600"/>
            <a:ext cx="89027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88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25693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Our stylesheet has two style objects!</a:t>
            </a:r>
          </a:p>
          <a:p>
            <a:pPr lvl="1"/>
            <a:r>
              <a:rPr lang="en-US" sz="2000" dirty="0"/>
              <a:t>One that we’ll give to our View component</a:t>
            </a:r>
          </a:p>
          <a:p>
            <a:pPr lvl="1"/>
            <a:r>
              <a:rPr lang="en-US" sz="2000" dirty="0"/>
              <a:t>The other we’ll give to our text component.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8CB-D1A5-B149-B4EA-545AEA74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55600"/>
            <a:ext cx="8902700" cy="6197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5B9014-0DA7-BF4E-9783-CCEE5C7FB759}"/>
                  </a:ext>
                </a:extLst>
              </p14:cNvPr>
              <p14:cNvContentPartPr/>
              <p14:nvPr/>
            </p14:nvContentPartPr>
            <p14:xfrm>
              <a:off x="1198860" y="3605060"/>
              <a:ext cx="3396240" cy="777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5B9014-0DA7-BF4E-9783-CCEE5C7FB7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220" y="3596420"/>
                <a:ext cx="341388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E903D1-0302-3A4E-A1AE-D192A0E3CFA1}"/>
                  </a:ext>
                </a:extLst>
              </p14:cNvPr>
              <p14:cNvContentPartPr/>
              <p14:nvPr/>
            </p14:nvContentPartPr>
            <p14:xfrm>
              <a:off x="1233780" y="4754180"/>
              <a:ext cx="3353040" cy="797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E903D1-0302-3A4E-A1AE-D192A0E3CF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8140" y="4718540"/>
                <a:ext cx="3424680" cy="86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6199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25693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as we’ve seen, we need to set the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en-US" sz="2200" dirty="0"/>
              <a:t> prop for our components, to know what styling information they should use!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8CB-D1A5-B149-B4EA-545AEA74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55600"/>
            <a:ext cx="8902700" cy="6197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B1A7077-DFF3-5C47-A338-99B3F34FFCDE}"/>
                  </a:ext>
                </a:extLst>
              </p14:cNvPr>
              <p14:cNvContentPartPr/>
              <p14:nvPr/>
            </p14:nvContentPartPr>
            <p14:xfrm>
              <a:off x="6209340" y="2080460"/>
              <a:ext cx="2441520" cy="26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B1A7077-DFF3-5C47-A338-99B3F34FFC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0340" y="2071820"/>
                <a:ext cx="24591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D0C5F2C-4787-E04C-9EDC-FACBA9E46E53}"/>
                  </a:ext>
                </a:extLst>
              </p14:cNvPr>
              <p14:cNvContentPartPr/>
              <p14:nvPr/>
            </p14:nvContentPartPr>
            <p14:xfrm>
              <a:off x="5869140" y="2376020"/>
              <a:ext cx="2400120" cy="41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D0C5F2C-4787-E04C-9EDC-FACBA9E46E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0500" y="2367020"/>
                <a:ext cx="2417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B73D63A-2449-C94E-B266-88A62BCEBB55}"/>
                  </a:ext>
                </a:extLst>
              </p14:cNvPr>
              <p14:cNvContentPartPr/>
              <p14:nvPr/>
            </p14:nvContentPartPr>
            <p14:xfrm>
              <a:off x="1837860" y="3286460"/>
              <a:ext cx="789480" cy="21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B73D63A-2449-C94E-B266-88A62BCEBB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29220" y="3277460"/>
                <a:ext cx="80712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922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25693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So, really fast...</a:t>
            </a:r>
          </a:p>
          <a:p>
            <a:endParaRPr lang="en-US" sz="2200" dirty="0"/>
          </a:p>
          <a:p>
            <a:r>
              <a:rPr lang="en-US" sz="2200" dirty="0"/>
              <a:t>What is this going to look like?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8CB-D1A5-B149-B4EA-545AEA74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55600"/>
            <a:ext cx="89027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57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3572609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Changing the value of </a:t>
            </a:r>
            <a:r>
              <a:rPr lang="en-US" sz="2200" dirty="0" err="1"/>
              <a:t>borderWidth</a:t>
            </a:r>
            <a:r>
              <a:rPr lang="en-US" sz="2200" dirty="0"/>
              <a:t> from 1 to 3 makes it bigger!</a:t>
            </a:r>
          </a:p>
          <a:p>
            <a:endParaRPr lang="en-US" sz="2200" dirty="0"/>
          </a:p>
          <a:p>
            <a:r>
              <a:rPr lang="en-US" sz="2200" dirty="0"/>
              <a:t>Note: the default ‘unit’ in react native are “domain independent pixels” or ”dips”.</a:t>
            </a:r>
          </a:p>
          <a:p>
            <a:pPr lvl="1"/>
            <a:r>
              <a:rPr lang="en-US" sz="2000" dirty="0"/>
              <a:t>A unit that will make components “look” about the same on all devices. </a:t>
            </a: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2B0D3-830F-D244-A17C-8AB4B303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2886697"/>
            <a:ext cx="5435600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B644D-0C7F-4C4E-B12D-2825D4C7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179044"/>
            <a:ext cx="5422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3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3572609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So we can see that the red rectangle is right up against the black rectangle.</a:t>
            </a:r>
          </a:p>
          <a:p>
            <a:r>
              <a:rPr lang="en-US" sz="2200" dirty="0"/>
              <a:t>That’s because  our Text component currently has 0 margin.</a:t>
            </a:r>
          </a:p>
          <a:p>
            <a:pPr lvl="1"/>
            <a:r>
              <a:rPr lang="en-US" sz="2000" dirty="0"/>
              <a:t>Also has 0 padding for that matter.</a:t>
            </a:r>
          </a:p>
          <a:p>
            <a:r>
              <a:rPr lang="en-US" sz="2200" dirty="0"/>
              <a:t>Let’s give it some vertical margin!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2B0D3-830F-D244-A17C-8AB4B303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2886697"/>
            <a:ext cx="5435600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B644D-0C7F-4C4E-B12D-2825D4C7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179044"/>
            <a:ext cx="5422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93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35726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When we give it some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marginVertical</a:t>
            </a:r>
            <a:r>
              <a:rPr lang="en-US" sz="2200" dirty="0"/>
              <a:t>, we would expect to see some extra space above and below our text component…</a:t>
            </a:r>
          </a:p>
          <a:p>
            <a:r>
              <a:rPr lang="en-US" sz="2200" dirty="0"/>
              <a:t>And indeed, that’s exactly what we get!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24287-22E8-9F4D-9A08-DEB7AA99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0"/>
            <a:ext cx="4787900" cy="313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84E0B-7CE3-6D46-92A3-BCDE2958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429000"/>
            <a:ext cx="4565650" cy="33839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C95DA74-18CC-CF44-99E0-5E80783BE447}"/>
                  </a:ext>
                </a:extLst>
              </p14:cNvPr>
              <p14:cNvContentPartPr/>
              <p14:nvPr/>
            </p14:nvContentPartPr>
            <p14:xfrm>
              <a:off x="910860" y="2903060"/>
              <a:ext cx="2078280" cy="44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C95DA74-18CC-CF44-99E0-5E80783BE4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1860" y="2894060"/>
                <a:ext cx="20959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32E172-C3E2-6448-9764-E549B6F9EDB2}"/>
                  </a:ext>
                </a:extLst>
              </p14:cNvPr>
              <p14:cNvContentPartPr/>
              <p14:nvPr/>
            </p14:nvContentPartPr>
            <p14:xfrm>
              <a:off x="7438740" y="2584820"/>
              <a:ext cx="2093760" cy="17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32E172-C3E2-6448-9764-E549B6F9ED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9740" y="2576180"/>
                <a:ext cx="21114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6FF7B0D-4AD0-D448-8855-F5DC237C0492}"/>
                  </a:ext>
                </a:extLst>
              </p14:cNvPr>
              <p14:cNvContentPartPr/>
              <p14:nvPr/>
            </p14:nvContentPartPr>
            <p14:xfrm>
              <a:off x="2611140" y="4993940"/>
              <a:ext cx="394200" cy="57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6FF7B0D-4AD0-D448-8855-F5DC237C04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3140" y="4975940"/>
                <a:ext cx="429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7166E5-7702-4B44-9ABD-A40310D64918}"/>
                  </a:ext>
                </a:extLst>
              </p14:cNvPr>
              <p14:cNvContentPartPr/>
              <p14:nvPr/>
            </p14:nvContentPartPr>
            <p14:xfrm>
              <a:off x="964500" y="5482100"/>
              <a:ext cx="2625480" cy="54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7166E5-7702-4B44-9ABD-A40310D649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6500" y="5464460"/>
                <a:ext cx="26611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6EEDF6-83BE-9544-8C8E-06563F5ECB9B}"/>
                  </a:ext>
                </a:extLst>
              </p14:cNvPr>
              <p14:cNvContentPartPr/>
              <p14:nvPr/>
            </p14:nvContentPartPr>
            <p14:xfrm>
              <a:off x="8147220" y="4860020"/>
              <a:ext cx="7560" cy="96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6EEDF6-83BE-9544-8C8E-06563F5ECB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29220" y="4842380"/>
                <a:ext cx="432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C80DC5-608B-814D-9648-E5BBA8F40844}"/>
                  </a:ext>
                </a:extLst>
              </p14:cNvPr>
              <p14:cNvContentPartPr/>
              <p14:nvPr/>
            </p14:nvContentPartPr>
            <p14:xfrm>
              <a:off x="8187180" y="5299220"/>
              <a:ext cx="3960" cy="153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C80DC5-608B-814D-9648-E5BBA8F408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69540" y="5281580"/>
                <a:ext cx="39600" cy="1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75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43473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likewise, if we specify some </a:t>
            </a:r>
            <a:r>
              <a:rPr lang="en-US" sz="2200" dirty="0" err="1"/>
              <a:t>marginHorizontal</a:t>
            </a:r>
            <a:r>
              <a:rPr lang="en-US" sz="2200" dirty="0"/>
              <a:t>..</a:t>
            </a:r>
          </a:p>
          <a:p>
            <a:r>
              <a:rPr lang="en-US" sz="2200" dirty="0"/>
              <a:t>Now there is extra space to the left and right of our text component!</a:t>
            </a:r>
          </a:p>
          <a:p>
            <a:endParaRPr lang="en-US" sz="2200" dirty="0"/>
          </a:p>
          <a:p>
            <a:r>
              <a:rPr lang="en-US" sz="2200" dirty="0"/>
              <a:t>Now, of course, with THIS setup, we have all four sides covered, all with the same value…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77970-256D-6149-B257-EF0726E0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0" y="3593632"/>
            <a:ext cx="4616450" cy="3162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7D5108-E2BD-B24D-9079-F3B9947CB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025" y="0"/>
            <a:ext cx="4838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 know how to handle events, like the Button component’s </a:t>
            </a:r>
            <a:r>
              <a:rPr lang="en-US" sz="2000" dirty="0" err="1"/>
              <a:t>onPress</a:t>
            </a:r>
            <a:r>
              <a:rPr lang="en-US" sz="2000" dirty="0"/>
              <a:t> event!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77464-525B-164F-9053-B4487447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397" y="0"/>
            <a:ext cx="4149603" cy="2903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EA4108-CDFF-5541-BFF6-572159A32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00" y="3040407"/>
            <a:ext cx="76454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3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4347309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So we could get away with just setting the value of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n-US" sz="2200" dirty="0"/>
              <a:t>, and it would have the exact same effect.</a:t>
            </a:r>
          </a:p>
          <a:p>
            <a:endParaRPr lang="en-US" sz="2200" dirty="0"/>
          </a:p>
          <a:p>
            <a:r>
              <a:rPr lang="en-US" sz="2200" dirty="0"/>
              <a:t>But you might be thinking that the text </a:t>
            </a:r>
            <a:r>
              <a:rPr lang="en-US" sz="2200" dirty="0" err="1"/>
              <a:t>kinda</a:t>
            </a:r>
            <a:r>
              <a:rPr lang="en-US" sz="2200" dirty="0"/>
              <a:t> bumps up against its border right now, right?</a:t>
            </a:r>
          </a:p>
          <a:p>
            <a:pPr lvl="1"/>
            <a:r>
              <a:rPr lang="en-US" sz="2000" dirty="0"/>
              <a:t>Let’s fix that with some padding!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77970-256D-6149-B257-EF0726E0E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0" y="3593632"/>
            <a:ext cx="4616450" cy="3162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0805D7-5CA6-2040-8DC6-0B790B6C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3700"/>
            <a:ext cx="4648200" cy="3035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2D1FA0-2090-5340-8C87-300B5E21DF85}"/>
                  </a:ext>
                </a:extLst>
              </p14:cNvPr>
              <p14:cNvContentPartPr/>
              <p14:nvPr/>
            </p14:nvContentPartPr>
            <p14:xfrm>
              <a:off x="7730340" y="2906300"/>
              <a:ext cx="1104840" cy="7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2D1FA0-2090-5340-8C87-300B5E21DF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2700" y="2888660"/>
                <a:ext cx="1140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E117C7-5546-4543-A7DB-2D1AF4DA3472}"/>
                  </a:ext>
                </a:extLst>
              </p14:cNvPr>
              <p14:cNvContentPartPr/>
              <p14:nvPr/>
            </p14:nvContentPartPr>
            <p14:xfrm>
              <a:off x="3409260" y="2854100"/>
              <a:ext cx="925200" cy="18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E117C7-5546-4543-A7DB-2D1AF4DA34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1620" y="2836100"/>
                <a:ext cx="96084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44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43473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Now that the text component has padding, it has more distance between its content and its border!</a:t>
            </a:r>
          </a:p>
          <a:p>
            <a:r>
              <a:rPr lang="en-US" sz="2200" dirty="0"/>
              <a:t>Which makes it a little easier to read!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32418B-9C4F-434C-A930-52CAFA56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0"/>
            <a:ext cx="4121150" cy="3002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BDFDC8-4500-3D49-9E05-21F40BF8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162300"/>
            <a:ext cx="5410200" cy="3695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FABFE2-1F66-254C-9532-D2198B04DDBD}"/>
                  </a:ext>
                </a:extLst>
              </p14:cNvPr>
              <p14:cNvContentPartPr/>
              <p14:nvPr/>
            </p14:nvContentPartPr>
            <p14:xfrm>
              <a:off x="8285100" y="2526140"/>
              <a:ext cx="1127160" cy="28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FABFE2-1F66-254C-9532-D2198B04DD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7100" y="2508500"/>
                <a:ext cx="11628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EEC200E-A3AB-FA45-9543-29397B87E22A}"/>
                  </a:ext>
                </a:extLst>
              </p14:cNvPr>
              <p14:cNvContentPartPr/>
              <p14:nvPr/>
            </p14:nvContentPartPr>
            <p14:xfrm>
              <a:off x="7472220" y="5315420"/>
              <a:ext cx="360" cy="156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EEC200E-A3AB-FA45-9543-29397B87E2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54580" y="5297420"/>
                <a:ext cx="360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591D04B-1FBA-874D-A5A6-26448EB0CC1C}"/>
                  </a:ext>
                </a:extLst>
              </p14:cNvPr>
              <p14:cNvContentPartPr/>
              <p14:nvPr/>
            </p14:nvContentPartPr>
            <p14:xfrm>
              <a:off x="7485180" y="5840660"/>
              <a:ext cx="360" cy="91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591D04B-1FBA-874D-A5A6-26448EB0CC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7180" y="5822660"/>
                <a:ext cx="360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E6940FE-92FE-C542-9B49-1D8A447E3506}"/>
                  </a:ext>
                </a:extLst>
              </p14:cNvPr>
              <p14:cNvContentPartPr/>
              <p14:nvPr/>
            </p14:nvContentPartPr>
            <p14:xfrm>
              <a:off x="6204660" y="5662460"/>
              <a:ext cx="9180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E6940FE-92FE-C542-9B49-1D8A447E35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7020" y="5644460"/>
                <a:ext cx="12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38A4456-7022-5344-A5A7-F495654E602D}"/>
                  </a:ext>
                </a:extLst>
              </p14:cNvPr>
              <p14:cNvContentPartPr/>
              <p14:nvPr/>
            </p14:nvContentPartPr>
            <p14:xfrm>
              <a:off x="10501980" y="5650220"/>
              <a:ext cx="1299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38A4456-7022-5344-A5A7-F495654E60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83980" y="5632220"/>
                <a:ext cx="1656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507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6277709" cy="4513606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So, yeah, not too bad, right?</a:t>
            </a:r>
          </a:p>
          <a:p>
            <a:endParaRPr lang="en-US" sz="2200" dirty="0"/>
          </a:p>
          <a:p>
            <a:r>
              <a:rPr lang="en-US" sz="2200" dirty="0"/>
              <a:t>Adjusting the values of these style properties for a component isn’t  *too* tricky, yeah?</a:t>
            </a:r>
          </a:p>
          <a:p>
            <a:endParaRPr lang="en-US" sz="2200" dirty="0"/>
          </a:p>
          <a:p>
            <a:r>
              <a:rPr lang="en-US" sz="2200" dirty="0"/>
              <a:t>Admittedly, it *does* get trickier once you are trying to create things that look a very specific way.</a:t>
            </a:r>
          </a:p>
          <a:p>
            <a:pPr lvl="1"/>
            <a:r>
              <a:rPr lang="en-US" sz="2000" dirty="0"/>
              <a:t>Which in order to do, you’ll typically have to combine these Box Object Model stuff along with the other layout systems we mentioned.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26C581-576D-884D-9728-BF8B223DBA4E}"/>
              </a:ext>
            </a:extLst>
          </p:cNvPr>
          <p:cNvGrpSpPr/>
          <p:nvPr/>
        </p:nvGrpSpPr>
        <p:grpSpPr>
          <a:xfrm>
            <a:off x="7061200" y="2615168"/>
            <a:ext cx="3873500" cy="2426732"/>
            <a:chOff x="4318000" y="4291568"/>
            <a:chExt cx="3873500" cy="24267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470CBD-9C68-FB45-821F-28390254FA2F}"/>
                </a:ext>
              </a:extLst>
            </p:cNvPr>
            <p:cNvSpPr/>
            <p:nvPr/>
          </p:nvSpPr>
          <p:spPr>
            <a:xfrm>
              <a:off x="4318000" y="4305300"/>
              <a:ext cx="3873500" cy="24130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C28A849-D11C-334C-AF4C-B7DAC6D3010B}"/>
                </a:ext>
              </a:extLst>
            </p:cNvPr>
            <p:cNvGrpSpPr/>
            <p:nvPr/>
          </p:nvGrpSpPr>
          <p:grpSpPr>
            <a:xfrm>
              <a:off x="4686300" y="4635500"/>
              <a:ext cx="3136900" cy="1841500"/>
              <a:chOff x="4686300" y="4635500"/>
              <a:chExt cx="3136900" cy="18415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2ED405-0365-2645-9C95-270A3AB9ECAA}"/>
                  </a:ext>
                </a:extLst>
              </p:cNvPr>
              <p:cNvSpPr/>
              <p:nvPr/>
            </p:nvSpPr>
            <p:spPr>
              <a:xfrm>
                <a:off x="4686300" y="4686300"/>
                <a:ext cx="3136900" cy="1790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E8CC27-1D08-5D47-9594-97CB090C56C4}"/>
                  </a:ext>
                </a:extLst>
              </p:cNvPr>
              <p:cNvSpPr txBox="1"/>
              <p:nvPr/>
            </p:nvSpPr>
            <p:spPr>
              <a:xfrm>
                <a:off x="5778241" y="4635500"/>
                <a:ext cx="953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Border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A9BE94C-9D33-7F42-8422-C9A6A1A1B7A2}"/>
                  </a:ext>
                </a:extLst>
              </p:cNvPr>
              <p:cNvSpPr/>
              <p:nvPr/>
            </p:nvSpPr>
            <p:spPr>
              <a:xfrm>
                <a:off x="4900246" y="5004832"/>
                <a:ext cx="2743200" cy="134516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9DF1357-9B7C-7943-B368-A4BF7CF487C1}"/>
                  </a:ext>
                </a:extLst>
              </p:cNvPr>
              <p:cNvSpPr/>
              <p:nvPr/>
            </p:nvSpPr>
            <p:spPr>
              <a:xfrm>
                <a:off x="5414596" y="5334000"/>
                <a:ext cx="1714500" cy="698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Content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8A7037-56F9-E04D-BE48-4B75D22081B0}"/>
                  </a:ext>
                </a:extLst>
              </p:cNvPr>
              <p:cNvSpPr txBox="1"/>
              <p:nvPr/>
            </p:nvSpPr>
            <p:spPr>
              <a:xfrm>
                <a:off x="5724324" y="4978916"/>
                <a:ext cx="1095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Padding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25CE28-E22F-FD40-93DD-228096550B9C}"/>
                </a:ext>
              </a:extLst>
            </p:cNvPr>
            <p:cNvSpPr txBox="1"/>
            <p:nvPr/>
          </p:nvSpPr>
          <p:spPr>
            <a:xfrm>
              <a:off x="5762788" y="4291568"/>
              <a:ext cx="983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503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Today’s Plan</a:t>
            </a:r>
          </a:p>
          <a:p>
            <a:r>
              <a:rPr lang="en-US" sz="2200" strike="sngStrike" dirty="0"/>
              <a:t>Intro to the Box Object Model</a:t>
            </a:r>
          </a:p>
          <a:p>
            <a:r>
              <a:rPr lang="en-US" sz="2200" dirty="0"/>
              <a:t>Intro to Flex Box</a:t>
            </a:r>
          </a:p>
          <a:p>
            <a:r>
              <a:rPr lang="en-US" sz="2200" dirty="0"/>
              <a:t>The Position Property</a:t>
            </a:r>
          </a:p>
          <a:p>
            <a:r>
              <a:rPr lang="en-US" sz="2200" dirty="0"/>
              <a:t>Putting it All Together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5464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71286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 Flex Box, you might recall, was the one we said we wanted to use when you were specifying how “sibling” components should be positioned.</a:t>
            </a:r>
          </a:p>
          <a:p>
            <a:endParaRPr lang="en-US" sz="2200" dirty="0"/>
          </a:p>
          <a:p>
            <a:r>
              <a:rPr lang="en-US" sz="2200" dirty="0"/>
              <a:t>That is, when you have a bunch of components that all share the same parent.</a:t>
            </a:r>
          </a:p>
          <a:p>
            <a:pPr lvl="1"/>
            <a:r>
              <a:rPr lang="en-US" sz="2000" dirty="0"/>
              <a:t>Or in other words, all share the same container.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5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400FCB-63EC-9D49-941D-7C260C6A7723}"/>
              </a:ext>
            </a:extLst>
          </p:cNvPr>
          <p:cNvGrpSpPr/>
          <p:nvPr/>
        </p:nvGrpSpPr>
        <p:grpSpPr>
          <a:xfrm>
            <a:off x="8495244" y="510006"/>
            <a:ext cx="3696756" cy="6858000"/>
            <a:chOff x="8495244" y="510006"/>
            <a:chExt cx="3696756" cy="6858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10A36B-AF5A-2C44-AC39-7E618E819EFF}"/>
                </a:ext>
              </a:extLst>
            </p:cNvPr>
            <p:cNvGrpSpPr/>
            <p:nvPr/>
          </p:nvGrpSpPr>
          <p:grpSpPr>
            <a:xfrm>
              <a:off x="8495244" y="510006"/>
              <a:ext cx="3696756" cy="6858000"/>
              <a:chOff x="7987244" y="317500"/>
              <a:chExt cx="3696756" cy="68580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FC006E7-18FB-4F42-BC66-9B93EABF3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87244" y="317500"/>
                <a:ext cx="3696756" cy="68580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9A6C89B-F520-A645-8740-790C7959F125}"/>
                  </a:ext>
                </a:extLst>
              </p:cNvPr>
              <p:cNvSpPr/>
              <p:nvPr/>
            </p:nvSpPr>
            <p:spPr>
              <a:xfrm>
                <a:off x="8089900" y="1765300"/>
                <a:ext cx="330200" cy="466600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B44673-739D-7749-B624-9CA88DF6ECAE}"/>
                </a:ext>
              </a:extLst>
            </p:cNvPr>
            <p:cNvSpPr/>
            <p:nvPr/>
          </p:nvSpPr>
          <p:spPr>
            <a:xfrm>
              <a:off x="9308572" y="1934412"/>
              <a:ext cx="2489728" cy="4413582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Parent Component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B82F19-B887-AD42-8617-63731174FFEF}"/>
                </a:ext>
              </a:extLst>
            </p:cNvPr>
            <p:cNvSpPr/>
            <p:nvPr/>
          </p:nvSpPr>
          <p:spPr>
            <a:xfrm>
              <a:off x="9404350" y="2146782"/>
              <a:ext cx="939272" cy="806879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Child 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2C3BC8-DA29-054D-B31C-84106D127E3D}"/>
                </a:ext>
              </a:extLst>
            </p:cNvPr>
            <p:cNvSpPr/>
            <p:nvPr/>
          </p:nvSpPr>
          <p:spPr>
            <a:xfrm>
              <a:off x="10655564" y="2146782"/>
              <a:ext cx="939272" cy="806879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Child 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8A53FE-1A2B-9E4D-AD03-2618AC57A71A}"/>
                </a:ext>
              </a:extLst>
            </p:cNvPr>
            <p:cNvSpPr/>
            <p:nvPr/>
          </p:nvSpPr>
          <p:spPr>
            <a:xfrm>
              <a:off x="9409116" y="3144976"/>
              <a:ext cx="939272" cy="806879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Child 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74F5B2-ECBA-C344-A060-26B256AED416}"/>
                </a:ext>
              </a:extLst>
            </p:cNvPr>
            <p:cNvSpPr/>
            <p:nvPr/>
          </p:nvSpPr>
          <p:spPr>
            <a:xfrm>
              <a:off x="10655564" y="3166031"/>
              <a:ext cx="939272" cy="806879"/>
            </a:xfrm>
            <a:prstGeom prst="rect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Child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139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7128609" cy="4513606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Just to combine a visual mock-up with some mock code…</a:t>
            </a:r>
          </a:p>
          <a:p>
            <a:r>
              <a:rPr lang="en-US" sz="2200" dirty="0"/>
              <a:t>Here, the “parent” component is the View.</a:t>
            </a:r>
          </a:p>
          <a:p>
            <a:pPr lvl="1"/>
            <a:r>
              <a:rPr lang="en-US" sz="2000" dirty="0"/>
              <a:t>i.e., the white box.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&lt;View&gt;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&lt;Text&gt;Child 1&lt;/Text&gt;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&lt;Text&gt;Child 2&lt;/Text&gt;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&lt;Text&gt;Child 3&lt;/Text&gt;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&lt;/View&gt;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365C84-4C53-F64D-AA49-DE68E9B9F938}"/>
              </a:ext>
            </a:extLst>
          </p:cNvPr>
          <p:cNvSpPr/>
          <p:nvPr/>
        </p:nvSpPr>
        <p:spPr>
          <a:xfrm>
            <a:off x="7759700" y="3022600"/>
            <a:ext cx="3810000" cy="326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134983-9FA2-A54C-BAFD-1AA237B5C636}"/>
              </a:ext>
            </a:extLst>
          </p:cNvPr>
          <p:cNvSpPr/>
          <p:nvPr/>
        </p:nvSpPr>
        <p:spPr>
          <a:xfrm>
            <a:off x="7759700" y="3022600"/>
            <a:ext cx="1371600" cy="9068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8B1D04-459C-5B4E-9515-E5914ED66F76}"/>
              </a:ext>
            </a:extLst>
          </p:cNvPr>
          <p:cNvSpPr/>
          <p:nvPr/>
        </p:nvSpPr>
        <p:spPr>
          <a:xfrm>
            <a:off x="7759700" y="3954806"/>
            <a:ext cx="1371600" cy="9068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C16ED5-4FFE-D343-A351-78412D014CA2}"/>
              </a:ext>
            </a:extLst>
          </p:cNvPr>
          <p:cNvSpPr/>
          <p:nvPr/>
        </p:nvSpPr>
        <p:spPr>
          <a:xfrm>
            <a:off x="7759700" y="4861612"/>
            <a:ext cx="1371600" cy="90680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3555-2FCC-914F-B7BA-E9B3E336B3BA}"/>
              </a:ext>
            </a:extLst>
          </p:cNvPr>
          <p:cNvSpPr txBox="1"/>
          <p:nvPr/>
        </p:nvSpPr>
        <p:spPr>
          <a:xfrm>
            <a:off x="10343588" y="5917168"/>
            <a:ext cx="70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790297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7128609" cy="4513606"/>
          </a:xfrm>
        </p:spPr>
        <p:txBody>
          <a:bodyPr>
            <a:normAutofit fontScale="85000" lnSpcReduction="10000"/>
          </a:bodyPr>
          <a:lstStyle/>
          <a:p>
            <a:r>
              <a:rPr lang="en-US" sz="2200" dirty="0"/>
              <a:t>And that parent has three child components: our three Text components.</a:t>
            </a:r>
          </a:p>
          <a:p>
            <a:r>
              <a:rPr lang="en-US" sz="2200" dirty="0"/>
              <a:t>All of them nicely color coded and labelled.</a:t>
            </a:r>
          </a:p>
          <a:p>
            <a:r>
              <a:rPr lang="en-US" sz="2000" dirty="0"/>
              <a:t>Here, this diagram shows them arranged in the way that it’s worked by default: everything just </a:t>
            </a:r>
            <a:r>
              <a:rPr lang="en-US" sz="2000" dirty="0" err="1"/>
              <a:t>kinda</a:t>
            </a:r>
            <a:r>
              <a:rPr lang="en-US" sz="2000" dirty="0"/>
              <a:t> on top of each other.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&lt;View&gt;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&lt;Text&gt;Child 1&lt;/Text&gt;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&lt;Text&gt;Child 2&lt;/Text&gt;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&lt;Text&gt;Child 3&lt;/Text&gt;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&lt;/View&gt;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365C84-4C53-F64D-AA49-DE68E9B9F938}"/>
              </a:ext>
            </a:extLst>
          </p:cNvPr>
          <p:cNvSpPr/>
          <p:nvPr/>
        </p:nvSpPr>
        <p:spPr>
          <a:xfrm>
            <a:off x="7759700" y="3022600"/>
            <a:ext cx="3810000" cy="326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134983-9FA2-A54C-BAFD-1AA237B5C636}"/>
              </a:ext>
            </a:extLst>
          </p:cNvPr>
          <p:cNvSpPr/>
          <p:nvPr/>
        </p:nvSpPr>
        <p:spPr>
          <a:xfrm>
            <a:off x="7759700" y="3022600"/>
            <a:ext cx="1371600" cy="9068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8B1D04-459C-5B4E-9515-E5914ED66F76}"/>
              </a:ext>
            </a:extLst>
          </p:cNvPr>
          <p:cNvSpPr/>
          <p:nvPr/>
        </p:nvSpPr>
        <p:spPr>
          <a:xfrm>
            <a:off x="7759700" y="3954806"/>
            <a:ext cx="1371600" cy="9068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C16ED5-4FFE-D343-A351-78412D014CA2}"/>
              </a:ext>
            </a:extLst>
          </p:cNvPr>
          <p:cNvSpPr/>
          <p:nvPr/>
        </p:nvSpPr>
        <p:spPr>
          <a:xfrm>
            <a:off x="7759700" y="4861612"/>
            <a:ext cx="1371600" cy="90680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3555-2FCC-914F-B7BA-E9B3E336B3BA}"/>
              </a:ext>
            </a:extLst>
          </p:cNvPr>
          <p:cNvSpPr txBox="1"/>
          <p:nvPr/>
        </p:nvSpPr>
        <p:spPr>
          <a:xfrm>
            <a:off x="10343588" y="5917168"/>
            <a:ext cx="70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329781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7128609" cy="4513606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So soon we’ll learn first-hand how to make it so that they DON’T need to always just be arranged in this way!</a:t>
            </a:r>
          </a:p>
          <a:p>
            <a:r>
              <a:rPr lang="en-US" sz="2000" dirty="0"/>
              <a:t>Using the power of Flex Box!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&lt;View&gt;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&lt;Text&gt;Child 1&lt;/Text&gt;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&lt;Text&gt;Child 2&lt;/Text&gt;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&lt;Text&gt;Child 3&lt;/Text&gt;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&lt;/View&gt;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365C84-4C53-F64D-AA49-DE68E9B9F938}"/>
              </a:ext>
            </a:extLst>
          </p:cNvPr>
          <p:cNvSpPr/>
          <p:nvPr/>
        </p:nvSpPr>
        <p:spPr>
          <a:xfrm>
            <a:off x="7759700" y="3022600"/>
            <a:ext cx="3810000" cy="326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134983-9FA2-A54C-BAFD-1AA237B5C636}"/>
              </a:ext>
            </a:extLst>
          </p:cNvPr>
          <p:cNvSpPr/>
          <p:nvPr/>
        </p:nvSpPr>
        <p:spPr>
          <a:xfrm>
            <a:off x="7759700" y="3022600"/>
            <a:ext cx="1371600" cy="9068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8B1D04-459C-5B4E-9515-E5914ED66F76}"/>
              </a:ext>
            </a:extLst>
          </p:cNvPr>
          <p:cNvSpPr/>
          <p:nvPr/>
        </p:nvSpPr>
        <p:spPr>
          <a:xfrm>
            <a:off x="7759700" y="3954806"/>
            <a:ext cx="1371600" cy="9068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C16ED5-4FFE-D343-A351-78412D014CA2}"/>
              </a:ext>
            </a:extLst>
          </p:cNvPr>
          <p:cNvSpPr/>
          <p:nvPr/>
        </p:nvSpPr>
        <p:spPr>
          <a:xfrm>
            <a:off x="7759700" y="4861612"/>
            <a:ext cx="1371600" cy="90680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A3555-2FCC-914F-B7BA-E9B3E336B3BA}"/>
              </a:ext>
            </a:extLst>
          </p:cNvPr>
          <p:cNvSpPr txBox="1"/>
          <p:nvPr/>
        </p:nvSpPr>
        <p:spPr>
          <a:xfrm>
            <a:off x="10343588" y="5917168"/>
            <a:ext cx="70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364183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45251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Let’s edit our same </a:t>
            </a:r>
            <a:r>
              <a:rPr lang="en-US" sz="2200" dirty="0" err="1"/>
              <a:t>BoxScreen.js</a:t>
            </a:r>
            <a:r>
              <a:rPr lang="en-US" sz="2200" dirty="0"/>
              <a:t> app to start kind of looking like that mock up.</a:t>
            </a:r>
          </a:p>
          <a:p>
            <a:pPr lvl="1"/>
            <a:r>
              <a:rPr lang="en-US" sz="2000" dirty="0"/>
              <a:t>We took away the margin and padding stuff.</a:t>
            </a:r>
          </a:p>
          <a:p>
            <a:pPr lvl="1"/>
            <a:r>
              <a:rPr lang="en-US" sz="2000" dirty="0"/>
              <a:t>Adding a couple more text components.</a:t>
            </a:r>
          </a:p>
          <a:p>
            <a:pPr lvl="2"/>
            <a:r>
              <a:rPr lang="en-US" sz="1900" dirty="0"/>
              <a:t>And changing their text to say child 1, 2, and 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71508-DCB5-9942-AE8E-FDD55E3E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0"/>
            <a:ext cx="6769100" cy="496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2A7C3-A7C6-1440-A469-F24491E22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91" y="4795615"/>
            <a:ext cx="3902809" cy="20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45251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So, even though we aren’t specifying anything Flex Box related yet…</a:t>
            </a:r>
          </a:p>
          <a:p>
            <a:r>
              <a:rPr lang="en-US" sz="2200" dirty="0"/>
              <a:t>There are still default values for those Flex Box properties in place.</a:t>
            </a:r>
          </a:p>
          <a:p>
            <a:r>
              <a:rPr lang="en-US" sz="2200" dirty="0"/>
              <a:t>Which is why we get the default layout behavior we see!</a:t>
            </a:r>
            <a:endParaRPr lang="en-US" sz="1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71508-DCB5-9942-AE8E-FDD55E3E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0"/>
            <a:ext cx="6769100" cy="496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2A7C3-A7C6-1440-A469-F24491E22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91" y="4795615"/>
            <a:ext cx="3902809" cy="20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7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4144505"/>
            <a:ext cx="47879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We’ve gotten lots of practice dealing with props!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988A2-1603-D046-8F53-4CC49F63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4" y="0"/>
            <a:ext cx="83947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07D12-15E4-C941-9188-0E4AF5CB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244" y="0"/>
            <a:ext cx="3696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52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5934809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The first property we will talk about is called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alignItems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/>
              <a:t>It is a property that gets tied to the parent component.</a:t>
            </a:r>
          </a:p>
          <a:p>
            <a:pPr lvl="1"/>
            <a:r>
              <a:rPr lang="en-US" sz="2200" dirty="0"/>
              <a:t>And affects how all of its children display.</a:t>
            </a:r>
          </a:p>
          <a:p>
            <a:r>
              <a:rPr lang="en-US" sz="2200" dirty="0" err="1"/>
              <a:t>alignItems</a:t>
            </a:r>
            <a:r>
              <a:rPr lang="en-US" sz="2200" dirty="0"/>
              <a:t> has many different values it can take.</a:t>
            </a:r>
          </a:p>
          <a:p>
            <a:r>
              <a:rPr lang="en-US" sz="2200" dirty="0"/>
              <a:t>The default is “stretch”.</a:t>
            </a:r>
          </a:p>
          <a:p>
            <a:pPr lvl="1"/>
            <a:r>
              <a:rPr lang="en-US" sz="2000" dirty="0"/>
              <a:t>It makes the children use up as much horizontal space as possible.</a:t>
            </a:r>
          </a:p>
          <a:p>
            <a:pPr lvl="1"/>
            <a:endParaRPr lang="en-US" sz="1700" dirty="0"/>
          </a:p>
          <a:p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F10D3-E702-A349-B90A-0A9792200036}"/>
              </a:ext>
            </a:extLst>
          </p:cNvPr>
          <p:cNvSpPr/>
          <p:nvPr/>
        </p:nvSpPr>
        <p:spPr>
          <a:xfrm>
            <a:off x="6807200" y="1579907"/>
            <a:ext cx="3810000" cy="326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038583-437B-6047-AB5F-143D50FBE3AB}"/>
              </a:ext>
            </a:extLst>
          </p:cNvPr>
          <p:cNvSpPr/>
          <p:nvPr/>
        </p:nvSpPr>
        <p:spPr>
          <a:xfrm>
            <a:off x="6807200" y="1579907"/>
            <a:ext cx="3810000" cy="9068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5D609E-A94D-0C4C-845B-0AF13DF0B6C1}"/>
              </a:ext>
            </a:extLst>
          </p:cNvPr>
          <p:cNvSpPr/>
          <p:nvPr/>
        </p:nvSpPr>
        <p:spPr>
          <a:xfrm>
            <a:off x="6807200" y="2512113"/>
            <a:ext cx="3810000" cy="9068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880C9-CA0F-B042-90B8-AF484A041579}"/>
              </a:ext>
            </a:extLst>
          </p:cNvPr>
          <p:cNvSpPr/>
          <p:nvPr/>
        </p:nvSpPr>
        <p:spPr>
          <a:xfrm>
            <a:off x="6807200" y="3418919"/>
            <a:ext cx="3810000" cy="90680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347B5-3ABD-464A-9FF7-FD82BC3F975C}"/>
              </a:ext>
            </a:extLst>
          </p:cNvPr>
          <p:cNvSpPr txBox="1"/>
          <p:nvPr/>
        </p:nvSpPr>
        <p:spPr>
          <a:xfrm>
            <a:off x="9391088" y="4474475"/>
            <a:ext cx="70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A985B-B965-9649-9C8D-5093F07C06BD}"/>
              </a:ext>
            </a:extLst>
          </p:cNvPr>
          <p:cNvSpPr txBox="1"/>
          <p:nvPr/>
        </p:nvSpPr>
        <p:spPr>
          <a:xfrm>
            <a:off x="6449645" y="4843807"/>
            <a:ext cx="452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alignItems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“stretch”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(applied to parent component)</a:t>
            </a:r>
          </a:p>
        </p:txBody>
      </p:sp>
    </p:spTree>
    <p:extLst>
      <p:ext uri="{BB962C8B-B14F-4D97-AF65-F5344CB8AC3E}">
        <p14:creationId xmlns:p14="http://schemas.microsoft.com/office/powerpoint/2010/main" val="2692793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59348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so we can hopefully see the connection, yeah?</a:t>
            </a:r>
          </a:p>
          <a:p>
            <a:endParaRPr lang="en-US" sz="2200" dirty="0"/>
          </a:p>
          <a:p>
            <a:r>
              <a:rPr lang="en-US" sz="2200" dirty="0"/>
              <a:t>In our ”real app”, all three of our text components stretch all the way out across the screen!</a:t>
            </a:r>
          </a:p>
          <a:p>
            <a:pPr lvl="1"/>
            <a:r>
              <a:rPr lang="en-US" sz="1800" dirty="0"/>
              <a:t>Even though the “content” portion of the components only actually use a very small amount of space.</a:t>
            </a:r>
          </a:p>
          <a:p>
            <a:pPr lvl="1"/>
            <a:endParaRPr lang="en-US" sz="1700" dirty="0"/>
          </a:p>
          <a:p>
            <a:endParaRPr lang="en-US" sz="19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27BFAC-EBC9-9644-9168-9FA41F89EAD4}"/>
              </a:ext>
            </a:extLst>
          </p:cNvPr>
          <p:cNvGrpSpPr/>
          <p:nvPr/>
        </p:nvGrpSpPr>
        <p:grpSpPr>
          <a:xfrm>
            <a:off x="7262445" y="0"/>
            <a:ext cx="4525109" cy="3910231"/>
            <a:chOff x="6805245" y="189191"/>
            <a:chExt cx="4525109" cy="39102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8F10D3-E702-A349-B90A-0A9792200036}"/>
                </a:ext>
              </a:extLst>
            </p:cNvPr>
            <p:cNvSpPr/>
            <p:nvPr/>
          </p:nvSpPr>
          <p:spPr>
            <a:xfrm>
              <a:off x="7162800" y="189191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038583-437B-6047-AB5F-143D50FBE3AB}"/>
                </a:ext>
              </a:extLst>
            </p:cNvPr>
            <p:cNvSpPr/>
            <p:nvPr/>
          </p:nvSpPr>
          <p:spPr>
            <a:xfrm>
              <a:off x="7162800" y="189191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5D609E-A94D-0C4C-845B-0AF13DF0B6C1}"/>
                </a:ext>
              </a:extLst>
            </p:cNvPr>
            <p:cNvSpPr/>
            <p:nvPr/>
          </p:nvSpPr>
          <p:spPr>
            <a:xfrm>
              <a:off x="7162800" y="1121397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5880C9-CA0F-B042-90B8-AF484A041579}"/>
                </a:ext>
              </a:extLst>
            </p:cNvPr>
            <p:cNvSpPr/>
            <p:nvPr/>
          </p:nvSpPr>
          <p:spPr>
            <a:xfrm>
              <a:off x="7162800" y="2028203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D347B5-3ABD-464A-9FF7-FD82BC3F975C}"/>
                </a:ext>
              </a:extLst>
            </p:cNvPr>
            <p:cNvSpPr txBox="1"/>
            <p:nvPr/>
          </p:nvSpPr>
          <p:spPr>
            <a:xfrm>
              <a:off x="9746688" y="3083759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8A985B-B965-9649-9C8D-5093F07C06BD}"/>
                </a:ext>
              </a:extLst>
            </p:cNvPr>
            <p:cNvSpPr txBox="1"/>
            <p:nvPr/>
          </p:nvSpPr>
          <p:spPr>
            <a:xfrm>
              <a:off x="6805245" y="3453091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alignItems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“stretch”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parent component)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B3F4B71-D98F-4D45-A650-9B6D759E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594" y="4246901"/>
            <a:ext cx="3902809" cy="20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50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59348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 alternative value to </a:t>
            </a:r>
            <a:r>
              <a:rPr lang="en-US" sz="2200" dirty="0" err="1"/>
              <a:t>alignItems</a:t>
            </a:r>
            <a:r>
              <a:rPr lang="en-US" sz="2200" dirty="0"/>
              <a:t> is “</a:t>
            </a:r>
            <a:r>
              <a:rPr lang="en-US" sz="2200" dirty="0" err="1"/>
              <a:t>flexStart</a:t>
            </a:r>
            <a:r>
              <a:rPr lang="en-US" sz="2200" dirty="0"/>
              <a:t>”</a:t>
            </a:r>
          </a:p>
          <a:p>
            <a:endParaRPr lang="en-US" sz="2200" dirty="0"/>
          </a:p>
          <a:p>
            <a:r>
              <a:rPr lang="en-US" sz="2200" dirty="0"/>
              <a:t>This will have components only take up as much space as their content needs.</a:t>
            </a:r>
          </a:p>
          <a:p>
            <a:pPr lvl="1"/>
            <a:r>
              <a:rPr lang="en-US" sz="2000" dirty="0"/>
              <a:t>And arrange them along the “starting side” of the screen.</a:t>
            </a:r>
          </a:p>
          <a:p>
            <a:pPr lvl="2"/>
            <a:r>
              <a:rPr lang="en-US" sz="1900" dirty="0"/>
              <a:t>Fun fact: why “</a:t>
            </a:r>
            <a:r>
              <a:rPr lang="en-US" sz="1900" dirty="0" err="1"/>
              <a:t>flexStart</a:t>
            </a:r>
            <a:r>
              <a:rPr lang="en-US" sz="1900" dirty="0"/>
              <a:t>” and not “</a:t>
            </a:r>
            <a:r>
              <a:rPr lang="en-US" sz="1900" dirty="0" err="1"/>
              <a:t>flexLeft</a:t>
            </a:r>
            <a:r>
              <a:rPr lang="en-US" sz="1900" dirty="0"/>
              <a:t>”?</a:t>
            </a:r>
          </a:p>
          <a:p>
            <a:endParaRPr lang="en-US" sz="2000" dirty="0"/>
          </a:p>
          <a:p>
            <a:pPr lvl="1"/>
            <a:endParaRPr lang="en-US" sz="1700" dirty="0"/>
          </a:p>
          <a:p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F10D3-E702-A349-B90A-0A9792200036}"/>
              </a:ext>
            </a:extLst>
          </p:cNvPr>
          <p:cNvSpPr/>
          <p:nvPr/>
        </p:nvSpPr>
        <p:spPr>
          <a:xfrm>
            <a:off x="6807200" y="1579907"/>
            <a:ext cx="3810000" cy="326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038583-437B-6047-AB5F-143D50FBE3AB}"/>
              </a:ext>
            </a:extLst>
          </p:cNvPr>
          <p:cNvSpPr/>
          <p:nvPr/>
        </p:nvSpPr>
        <p:spPr>
          <a:xfrm>
            <a:off x="6807200" y="1579907"/>
            <a:ext cx="965200" cy="9068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5D609E-A94D-0C4C-845B-0AF13DF0B6C1}"/>
              </a:ext>
            </a:extLst>
          </p:cNvPr>
          <p:cNvSpPr/>
          <p:nvPr/>
        </p:nvSpPr>
        <p:spPr>
          <a:xfrm>
            <a:off x="6807200" y="2512113"/>
            <a:ext cx="965200" cy="9068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5880C9-CA0F-B042-90B8-AF484A041579}"/>
              </a:ext>
            </a:extLst>
          </p:cNvPr>
          <p:cNvSpPr/>
          <p:nvPr/>
        </p:nvSpPr>
        <p:spPr>
          <a:xfrm>
            <a:off x="6807200" y="3418919"/>
            <a:ext cx="965200" cy="90680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347B5-3ABD-464A-9FF7-FD82BC3F975C}"/>
              </a:ext>
            </a:extLst>
          </p:cNvPr>
          <p:cNvSpPr txBox="1"/>
          <p:nvPr/>
        </p:nvSpPr>
        <p:spPr>
          <a:xfrm>
            <a:off x="9391088" y="4474475"/>
            <a:ext cx="70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A985B-B965-9649-9C8D-5093F07C06BD}"/>
              </a:ext>
            </a:extLst>
          </p:cNvPr>
          <p:cNvSpPr txBox="1"/>
          <p:nvPr/>
        </p:nvSpPr>
        <p:spPr>
          <a:xfrm>
            <a:off x="6449645" y="4843807"/>
            <a:ext cx="452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alignItems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flexStart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(applied to parent component)</a:t>
            </a:r>
          </a:p>
        </p:txBody>
      </p:sp>
    </p:spTree>
    <p:extLst>
      <p:ext uri="{BB962C8B-B14F-4D97-AF65-F5344CB8AC3E}">
        <p14:creationId xmlns:p14="http://schemas.microsoft.com/office/powerpoint/2010/main" val="1055293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59348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 now, when we apply the </a:t>
            </a:r>
            <a:r>
              <a:rPr lang="en-US" sz="2200" dirty="0" err="1"/>
              <a:t>alignItems</a:t>
            </a:r>
            <a:r>
              <a:rPr lang="en-US" sz="2200" dirty="0"/>
              <a:t> property with the “flex-start” value to the parent component…</a:t>
            </a:r>
          </a:p>
          <a:p>
            <a:endParaRPr lang="en-US" sz="2200" dirty="0"/>
          </a:p>
          <a:p>
            <a:r>
              <a:rPr lang="en-US" sz="2200" dirty="0"/>
              <a:t>You can see it has the effect we thought it might!</a:t>
            </a:r>
          </a:p>
          <a:p>
            <a:r>
              <a:rPr lang="en-US" sz="2200" dirty="0"/>
              <a:t>The size of the component is now much smaller! Only as big as it needs to be to fit its content!</a:t>
            </a:r>
            <a:endParaRPr lang="en-US" sz="1900" dirty="0"/>
          </a:p>
          <a:p>
            <a:endParaRPr lang="en-US" sz="2000" dirty="0"/>
          </a:p>
          <a:p>
            <a:pPr lvl="1"/>
            <a:endParaRPr lang="en-US" sz="1700" dirty="0"/>
          </a:p>
          <a:p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7530F-59D1-8E42-801E-AE990041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638" y="368301"/>
            <a:ext cx="4660900" cy="306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70D4A-2F1D-3A4A-B2E1-F895A31A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238" y="3886200"/>
            <a:ext cx="5397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11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59348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Another value for </a:t>
            </a:r>
            <a:r>
              <a:rPr lang="en-US" sz="2200" dirty="0" err="1"/>
              <a:t>alignItems</a:t>
            </a:r>
            <a:r>
              <a:rPr lang="en-US" sz="2200" dirty="0"/>
              <a:t> is “center”</a:t>
            </a:r>
          </a:p>
          <a:p>
            <a:endParaRPr lang="en-US" sz="2200" dirty="0"/>
          </a:p>
          <a:p>
            <a:r>
              <a:rPr lang="en-US" sz="2200" dirty="0"/>
              <a:t>Which also has the child elements only be of the width they need to fit their content…</a:t>
            </a:r>
          </a:p>
          <a:p>
            <a:endParaRPr lang="en-US" sz="2200" dirty="0"/>
          </a:p>
          <a:p>
            <a:r>
              <a:rPr lang="en-US" sz="2200" dirty="0"/>
              <a:t>But positions the children in the center of the parent.</a:t>
            </a:r>
            <a:endParaRPr lang="en-US" sz="1900" dirty="0"/>
          </a:p>
          <a:p>
            <a:endParaRPr lang="en-US" sz="2000" dirty="0"/>
          </a:p>
          <a:p>
            <a:pPr lvl="1"/>
            <a:endParaRPr lang="en-US" sz="1700" dirty="0"/>
          </a:p>
          <a:p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16602-2F06-034B-9828-0D65DA60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38" y="3930650"/>
            <a:ext cx="5473700" cy="275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243AB0-BF78-7D42-98FB-C4E0F023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588" y="171450"/>
            <a:ext cx="4699000" cy="3060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57DD2BB-3231-6741-B445-0DAC8E88688D}"/>
                  </a:ext>
                </a:extLst>
              </p14:cNvPr>
              <p14:cNvContentPartPr/>
              <p14:nvPr/>
            </p14:nvContentPartPr>
            <p14:xfrm>
              <a:off x="5131500" y="2516060"/>
              <a:ext cx="1065240" cy="6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57DD2BB-3231-6741-B445-0DAC8E8868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3860" y="2498060"/>
                <a:ext cx="1100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BFA85C-57DB-9A48-AF97-6E3CE584DEFE}"/>
                  </a:ext>
                </a:extLst>
              </p14:cNvPr>
              <p14:cNvContentPartPr/>
              <p14:nvPr/>
            </p14:nvContentPartPr>
            <p14:xfrm>
              <a:off x="8671020" y="1622180"/>
              <a:ext cx="2052720" cy="44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BFA85C-57DB-9A48-AF97-6E3CE584DE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3020" y="1604540"/>
                <a:ext cx="2088360" cy="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820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59348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finally, another value for </a:t>
            </a:r>
            <a:r>
              <a:rPr lang="en-US" sz="2200" dirty="0" err="1"/>
              <a:t>alignItems</a:t>
            </a:r>
            <a:r>
              <a:rPr lang="en-US" sz="2200" dirty="0"/>
              <a:t> is “flex-end”</a:t>
            </a:r>
          </a:p>
          <a:p>
            <a:endParaRPr lang="en-US" sz="2200" dirty="0"/>
          </a:p>
          <a:p>
            <a:r>
              <a:rPr lang="en-US" sz="2200" dirty="0"/>
              <a:t>Very similar to “flex-start” but, like, the opposite!</a:t>
            </a:r>
          </a:p>
          <a:p>
            <a:endParaRPr lang="en-US" sz="2200" dirty="0"/>
          </a:p>
          <a:p>
            <a:r>
              <a:rPr lang="en-US" sz="2200" dirty="0"/>
              <a:t>Everything is now at the “end” of the screen.</a:t>
            </a:r>
          </a:p>
          <a:p>
            <a:pPr lvl="1"/>
            <a:r>
              <a:rPr lang="en-US" sz="1700" dirty="0"/>
              <a:t>Which would be “right” for devices set to English.</a:t>
            </a:r>
          </a:p>
          <a:p>
            <a:endParaRPr lang="en-US" sz="2000" dirty="0"/>
          </a:p>
          <a:p>
            <a:pPr lvl="1"/>
            <a:endParaRPr lang="en-US" sz="1700" dirty="0"/>
          </a:p>
          <a:p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A21D8-7555-DB4C-A703-0C66BBBE5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388" y="3625851"/>
            <a:ext cx="5410200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A8A6A-CBFC-7144-AB61-1275BC98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44" y="342900"/>
            <a:ext cx="4673600" cy="3086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26F5333-D716-CB4B-ACEF-A22054164AB4}"/>
                  </a:ext>
                </a:extLst>
              </p14:cNvPr>
              <p14:cNvContentPartPr/>
              <p14:nvPr/>
            </p14:nvContentPartPr>
            <p14:xfrm>
              <a:off x="1352940" y="2930780"/>
              <a:ext cx="1098000" cy="3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26F5333-D716-CB4B-ACEF-A22054164A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300" y="2913140"/>
                <a:ext cx="11336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C9C456A-17B5-1246-B778-B9FC27D55792}"/>
                  </a:ext>
                </a:extLst>
              </p14:cNvPr>
              <p14:cNvContentPartPr/>
              <p14:nvPr/>
            </p14:nvContentPartPr>
            <p14:xfrm>
              <a:off x="8467980" y="1808300"/>
              <a:ext cx="2311560" cy="37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C9C456A-17B5-1246-B778-B9FC27D557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0340" y="1790660"/>
                <a:ext cx="234720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45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59348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OK, lovely!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alignItems</a:t>
            </a:r>
            <a:r>
              <a:rPr lang="en-US" sz="2200" dirty="0"/>
              <a:t> is good stuff.</a:t>
            </a:r>
          </a:p>
          <a:p>
            <a:endParaRPr lang="en-US" sz="2200" dirty="0"/>
          </a:p>
          <a:p>
            <a:r>
              <a:rPr lang="en-US" sz="2200" dirty="0"/>
              <a:t>BUT!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alignItems</a:t>
            </a:r>
            <a:r>
              <a:rPr lang="en-US" sz="2200" dirty="0"/>
              <a:t>  isn’t going to help us with the “everything stacks on top of each other” world we’ve been living in!</a:t>
            </a:r>
          </a:p>
          <a:p>
            <a:endParaRPr lang="en-US" sz="2200" dirty="0"/>
          </a:p>
          <a:p>
            <a:r>
              <a:rPr lang="en-US" sz="2200" dirty="0"/>
              <a:t>Can Flex Box help us escape this world? Can Flex Box help us have things go side by side instead?</a:t>
            </a:r>
            <a:endParaRPr lang="en-US" sz="2000" dirty="0"/>
          </a:p>
          <a:p>
            <a:pPr lvl="1"/>
            <a:endParaRPr lang="en-US" sz="1700" dirty="0"/>
          </a:p>
          <a:p>
            <a:endParaRPr lang="en-US" sz="19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CE6F1C-7730-514B-953C-121949F34243}"/>
              </a:ext>
            </a:extLst>
          </p:cNvPr>
          <p:cNvGrpSpPr/>
          <p:nvPr/>
        </p:nvGrpSpPr>
        <p:grpSpPr>
          <a:xfrm>
            <a:off x="7315200" y="0"/>
            <a:ext cx="3810000" cy="3263900"/>
            <a:chOff x="6807200" y="1579907"/>
            <a:chExt cx="3810000" cy="32639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18E8B0-10B9-D642-9C86-BED89223FCD6}"/>
                </a:ext>
              </a:extLst>
            </p:cNvPr>
            <p:cNvSpPr/>
            <p:nvPr/>
          </p:nvSpPr>
          <p:spPr>
            <a:xfrm>
              <a:off x="6807200" y="1579907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00F2AB-0007-5040-BCAC-F9E4AA5443F8}"/>
                </a:ext>
              </a:extLst>
            </p:cNvPr>
            <p:cNvSpPr/>
            <p:nvPr/>
          </p:nvSpPr>
          <p:spPr>
            <a:xfrm>
              <a:off x="6807200" y="1579907"/>
              <a:ext cx="9652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844AE6-DA0B-BA4C-8FD5-B9BD884EBE33}"/>
                </a:ext>
              </a:extLst>
            </p:cNvPr>
            <p:cNvSpPr/>
            <p:nvPr/>
          </p:nvSpPr>
          <p:spPr>
            <a:xfrm>
              <a:off x="6807200" y="2512113"/>
              <a:ext cx="9652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0FE019-C3A5-5641-A27B-34E373EF4887}"/>
                </a:ext>
              </a:extLst>
            </p:cNvPr>
            <p:cNvSpPr/>
            <p:nvPr/>
          </p:nvSpPr>
          <p:spPr>
            <a:xfrm>
              <a:off x="6807200" y="3418919"/>
              <a:ext cx="9652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55DBED-0ED2-BE45-94E3-F65C619ECF0A}"/>
                </a:ext>
              </a:extLst>
            </p:cNvPr>
            <p:cNvSpPr txBox="1"/>
            <p:nvPr/>
          </p:nvSpPr>
          <p:spPr>
            <a:xfrm>
              <a:off x="9391088" y="4474475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B67394-80A0-2C40-8152-60934B7E4C4E}"/>
              </a:ext>
            </a:extLst>
          </p:cNvPr>
          <p:cNvGrpSpPr/>
          <p:nvPr/>
        </p:nvGrpSpPr>
        <p:grpSpPr>
          <a:xfrm>
            <a:off x="7315200" y="3594100"/>
            <a:ext cx="3810000" cy="3263900"/>
            <a:chOff x="6807200" y="1579907"/>
            <a:chExt cx="3810000" cy="32639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7F4B4D-0EEF-6A48-9CCB-524F9012C015}"/>
                </a:ext>
              </a:extLst>
            </p:cNvPr>
            <p:cNvSpPr/>
            <p:nvPr/>
          </p:nvSpPr>
          <p:spPr>
            <a:xfrm>
              <a:off x="6807200" y="1579907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90B66-4676-2C45-88A4-A41AA383FF3B}"/>
                </a:ext>
              </a:extLst>
            </p:cNvPr>
            <p:cNvSpPr/>
            <p:nvPr/>
          </p:nvSpPr>
          <p:spPr>
            <a:xfrm>
              <a:off x="6807200" y="1579907"/>
              <a:ext cx="9652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A61172-AA5D-8C4E-8B7B-85E34DFFDC6C}"/>
                </a:ext>
              </a:extLst>
            </p:cNvPr>
            <p:cNvSpPr/>
            <p:nvPr/>
          </p:nvSpPr>
          <p:spPr>
            <a:xfrm>
              <a:off x="7772400" y="1579907"/>
              <a:ext cx="9652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42C50A-F2F7-8C4E-B89C-8C2915031590}"/>
                </a:ext>
              </a:extLst>
            </p:cNvPr>
            <p:cNvSpPr/>
            <p:nvPr/>
          </p:nvSpPr>
          <p:spPr>
            <a:xfrm>
              <a:off x="8750300" y="1579907"/>
              <a:ext cx="9652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8D54CB-F3A5-6D44-B794-D657261FA60D}"/>
                </a:ext>
              </a:extLst>
            </p:cNvPr>
            <p:cNvSpPr txBox="1"/>
            <p:nvPr/>
          </p:nvSpPr>
          <p:spPr>
            <a:xfrm>
              <a:off x="9391088" y="4474475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629D4-9E03-0E45-8A24-753D342BF482}"/>
              </a:ext>
            </a:extLst>
          </p:cNvPr>
          <p:cNvGrpSpPr/>
          <p:nvPr/>
        </p:nvGrpSpPr>
        <p:grpSpPr>
          <a:xfrm>
            <a:off x="6295380" y="1067420"/>
            <a:ext cx="704160" cy="2664720"/>
            <a:chOff x="6295380" y="1067420"/>
            <a:chExt cx="704160" cy="266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92586E-8F16-5544-A1DA-89CDB28F5821}"/>
                    </a:ext>
                  </a:extLst>
                </p14:cNvPr>
                <p14:cNvContentPartPr/>
                <p14:nvPr/>
              </p14:nvContentPartPr>
              <p14:xfrm>
                <a:off x="6295380" y="1067420"/>
                <a:ext cx="704160" cy="2664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92586E-8F16-5544-A1DA-89CDB28F582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86380" y="1058420"/>
                  <a:ext cx="721800" cy="26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F2310E3-301A-4241-A82B-47AAD543C34D}"/>
                    </a:ext>
                  </a:extLst>
                </p14:cNvPr>
                <p14:cNvContentPartPr/>
                <p14:nvPr/>
              </p14:nvContentPartPr>
              <p14:xfrm>
                <a:off x="6694620" y="1521020"/>
                <a:ext cx="299880" cy="398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F2310E3-301A-4241-A82B-47AAD543C3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5620" y="1512380"/>
                  <a:ext cx="317520" cy="41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53C508-E68F-764D-98F6-7AEE9131BC6B}"/>
              </a:ext>
            </a:extLst>
          </p:cNvPr>
          <p:cNvGrpSpPr/>
          <p:nvPr/>
        </p:nvGrpSpPr>
        <p:grpSpPr>
          <a:xfrm>
            <a:off x="6287460" y="3890900"/>
            <a:ext cx="851040" cy="1656000"/>
            <a:chOff x="6287460" y="3890900"/>
            <a:chExt cx="851040" cy="165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4C8C30-8DF1-AB46-92DD-A14EBBABB618}"/>
                    </a:ext>
                  </a:extLst>
                </p14:cNvPr>
                <p14:cNvContentPartPr/>
                <p14:nvPr/>
              </p14:nvContentPartPr>
              <p14:xfrm>
                <a:off x="6287460" y="3890900"/>
                <a:ext cx="837000" cy="1656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4C8C30-8DF1-AB46-92DD-A14EBBABB6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78820" y="3882260"/>
                  <a:ext cx="854640" cy="16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B06F9F-DAB9-E84F-8809-08A60CF31239}"/>
                    </a:ext>
                  </a:extLst>
                </p14:cNvPr>
                <p14:cNvContentPartPr/>
                <p14:nvPr/>
              </p14:nvContentPartPr>
              <p14:xfrm>
                <a:off x="7021500" y="4157660"/>
                <a:ext cx="117000" cy="167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B06F9F-DAB9-E84F-8809-08A60CF312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12860" y="4148660"/>
                  <a:ext cx="134640" cy="18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7890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1" y="2039594"/>
            <a:ext cx="593480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Yes it can! </a:t>
            </a:r>
          </a:p>
          <a:p>
            <a:endParaRPr lang="en-US" sz="2200" dirty="0"/>
          </a:p>
          <a:p>
            <a:r>
              <a:rPr lang="en-US" sz="2200" dirty="0"/>
              <a:t>The secret is another property: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flexDirection</a:t>
            </a:r>
            <a:r>
              <a:rPr lang="en-US" sz="2200" dirty="0"/>
              <a:t>.</a:t>
            </a:r>
          </a:p>
          <a:p>
            <a:pPr lvl="1"/>
            <a:r>
              <a:rPr lang="en-US" sz="1800" dirty="0"/>
              <a:t>Once again, set on the parent component.</a:t>
            </a:r>
          </a:p>
          <a:p>
            <a:pPr lvl="2"/>
            <a:r>
              <a:rPr lang="en-US" sz="1700" dirty="0"/>
              <a:t>So here, the View.</a:t>
            </a:r>
          </a:p>
          <a:p>
            <a:pPr lvl="2"/>
            <a:endParaRPr lang="en-US" sz="1700" dirty="0"/>
          </a:p>
          <a:p>
            <a:r>
              <a:rPr lang="en-US" sz="2000" dirty="0"/>
              <a:t>Specifically assigned the value “row”</a:t>
            </a:r>
          </a:p>
          <a:p>
            <a:endParaRPr lang="en-US" sz="2000" dirty="0"/>
          </a:p>
          <a:p>
            <a:pPr lvl="1"/>
            <a:endParaRPr lang="en-US" sz="1700" dirty="0"/>
          </a:p>
          <a:p>
            <a:endParaRPr lang="en-US" sz="19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B67394-80A0-2C40-8152-60934B7E4C4E}"/>
              </a:ext>
            </a:extLst>
          </p:cNvPr>
          <p:cNvGrpSpPr/>
          <p:nvPr/>
        </p:nvGrpSpPr>
        <p:grpSpPr>
          <a:xfrm>
            <a:off x="7480300" y="1797050"/>
            <a:ext cx="3810000" cy="3263900"/>
            <a:chOff x="6807200" y="1579907"/>
            <a:chExt cx="3810000" cy="32639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7F4B4D-0EEF-6A48-9CCB-524F9012C015}"/>
                </a:ext>
              </a:extLst>
            </p:cNvPr>
            <p:cNvSpPr/>
            <p:nvPr/>
          </p:nvSpPr>
          <p:spPr>
            <a:xfrm>
              <a:off x="6807200" y="1579907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790B66-4676-2C45-88A4-A41AA383FF3B}"/>
                </a:ext>
              </a:extLst>
            </p:cNvPr>
            <p:cNvSpPr/>
            <p:nvPr/>
          </p:nvSpPr>
          <p:spPr>
            <a:xfrm>
              <a:off x="6807200" y="1579907"/>
              <a:ext cx="9652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A61172-AA5D-8C4E-8B7B-85E34DFFDC6C}"/>
                </a:ext>
              </a:extLst>
            </p:cNvPr>
            <p:cNvSpPr/>
            <p:nvPr/>
          </p:nvSpPr>
          <p:spPr>
            <a:xfrm>
              <a:off x="7772400" y="1579907"/>
              <a:ext cx="9652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42C50A-F2F7-8C4E-B89C-8C2915031590}"/>
                </a:ext>
              </a:extLst>
            </p:cNvPr>
            <p:cNvSpPr/>
            <p:nvPr/>
          </p:nvSpPr>
          <p:spPr>
            <a:xfrm>
              <a:off x="8750300" y="1579907"/>
              <a:ext cx="9652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8D54CB-F3A5-6D44-B794-D657261FA60D}"/>
                </a:ext>
              </a:extLst>
            </p:cNvPr>
            <p:cNvSpPr txBox="1"/>
            <p:nvPr/>
          </p:nvSpPr>
          <p:spPr>
            <a:xfrm>
              <a:off x="9391088" y="4474475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6EAE1B4-8239-4E41-8957-991E4EEF5319}"/>
              </a:ext>
            </a:extLst>
          </p:cNvPr>
          <p:cNvSpPr txBox="1"/>
          <p:nvPr/>
        </p:nvSpPr>
        <p:spPr>
          <a:xfrm>
            <a:off x="7148145" y="5085334"/>
            <a:ext cx="452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flexDirection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“row”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(applied to parent component)</a:t>
            </a:r>
          </a:p>
        </p:txBody>
      </p:sp>
    </p:spTree>
    <p:extLst>
      <p:ext uri="{BB962C8B-B14F-4D97-AF65-F5344CB8AC3E}">
        <p14:creationId xmlns:p14="http://schemas.microsoft.com/office/powerpoint/2010/main" val="2833780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2857540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This is in contrast to the default value of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flexDirection</a:t>
            </a:r>
            <a:r>
              <a:rPr lang="en-US" sz="2200" dirty="0"/>
              <a:t>, which is “column”</a:t>
            </a:r>
          </a:p>
          <a:p>
            <a:endParaRPr lang="en-US" sz="2200" dirty="0"/>
          </a:p>
          <a:p>
            <a:r>
              <a:rPr lang="en-US" sz="2200" dirty="0"/>
              <a:t>Which again, accounts for the default behavior we’ve been seeing.</a:t>
            </a:r>
            <a:endParaRPr lang="en-US" sz="1700" dirty="0"/>
          </a:p>
          <a:p>
            <a:endParaRPr lang="en-US" sz="2000" dirty="0"/>
          </a:p>
          <a:p>
            <a:pPr lvl="1"/>
            <a:endParaRPr lang="en-US" sz="1700" dirty="0"/>
          </a:p>
          <a:p>
            <a:endParaRPr lang="en-US" sz="19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1C084B-D4C2-E34B-B2AA-6A821F81164C}"/>
              </a:ext>
            </a:extLst>
          </p:cNvPr>
          <p:cNvGrpSpPr/>
          <p:nvPr/>
        </p:nvGrpSpPr>
        <p:grpSpPr>
          <a:xfrm>
            <a:off x="3717229" y="3574535"/>
            <a:ext cx="8070325" cy="3263900"/>
            <a:chOff x="7480300" y="1797050"/>
            <a:chExt cx="8070325" cy="32639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4B67394-80A0-2C40-8152-60934B7E4C4E}"/>
                </a:ext>
              </a:extLst>
            </p:cNvPr>
            <p:cNvGrpSpPr/>
            <p:nvPr/>
          </p:nvGrpSpPr>
          <p:grpSpPr>
            <a:xfrm>
              <a:off x="7480300" y="1797050"/>
              <a:ext cx="3810000" cy="3263900"/>
              <a:chOff x="6807200" y="1579907"/>
              <a:chExt cx="3810000" cy="32639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07F4B4D-0EEF-6A48-9CCB-524F9012C015}"/>
                  </a:ext>
                </a:extLst>
              </p:cNvPr>
              <p:cNvSpPr/>
              <p:nvPr/>
            </p:nvSpPr>
            <p:spPr>
              <a:xfrm>
                <a:off x="6807200" y="1579907"/>
                <a:ext cx="3810000" cy="3263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790B66-4676-2C45-88A4-A41AA383FF3B}"/>
                  </a:ext>
                </a:extLst>
              </p:cNvPr>
              <p:cNvSpPr/>
              <p:nvPr/>
            </p:nvSpPr>
            <p:spPr>
              <a:xfrm>
                <a:off x="6807200" y="1579907"/>
                <a:ext cx="965200" cy="906806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A61172-AA5D-8C4E-8B7B-85E34DFFDC6C}"/>
                  </a:ext>
                </a:extLst>
              </p:cNvPr>
              <p:cNvSpPr/>
              <p:nvPr/>
            </p:nvSpPr>
            <p:spPr>
              <a:xfrm>
                <a:off x="7772400" y="1579907"/>
                <a:ext cx="965200" cy="906806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42C50A-F2F7-8C4E-B89C-8C2915031590}"/>
                  </a:ext>
                </a:extLst>
              </p:cNvPr>
              <p:cNvSpPr/>
              <p:nvPr/>
            </p:nvSpPr>
            <p:spPr>
              <a:xfrm>
                <a:off x="8750300" y="1579907"/>
                <a:ext cx="965200" cy="906806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Child 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8D54CB-F3A5-6D44-B794-D657261FA60D}"/>
                  </a:ext>
                </a:extLst>
              </p:cNvPr>
              <p:cNvSpPr txBox="1"/>
              <p:nvPr/>
            </p:nvSpPr>
            <p:spPr>
              <a:xfrm>
                <a:off x="9391088" y="4474475"/>
                <a:ext cx="7080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View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EAE1B4-8239-4E41-8957-991E4EEF5319}"/>
                </a:ext>
              </a:extLst>
            </p:cNvPr>
            <p:cNvSpPr txBox="1"/>
            <p:nvPr/>
          </p:nvSpPr>
          <p:spPr>
            <a:xfrm>
              <a:off x="11025516" y="3351557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flexDirection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“row”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parent component)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6E81F9-F3B9-F84D-B516-09683F0C346C}"/>
              </a:ext>
            </a:extLst>
          </p:cNvPr>
          <p:cNvGrpSpPr/>
          <p:nvPr/>
        </p:nvGrpSpPr>
        <p:grpSpPr>
          <a:xfrm>
            <a:off x="3717229" y="56938"/>
            <a:ext cx="3810000" cy="3263900"/>
            <a:chOff x="6807200" y="1579907"/>
            <a:chExt cx="3810000" cy="32639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1C3D4D-3880-9546-A1A7-0D8E553EBCE4}"/>
                </a:ext>
              </a:extLst>
            </p:cNvPr>
            <p:cNvSpPr/>
            <p:nvPr/>
          </p:nvSpPr>
          <p:spPr>
            <a:xfrm>
              <a:off x="6807200" y="1579907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FDD4A5-3759-874F-9401-E6AC59312E9B}"/>
                </a:ext>
              </a:extLst>
            </p:cNvPr>
            <p:cNvSpPr/>
            <p:nvPr/>
          </p:nvSpPr>
          <p:spPr>
            <a:xfrm>
              <a:off x="6807200" y="1579907"/>
              <a:ext cx="9652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3E72F3-AF40-5E4F-97F7-89D924C84286}"/>
                </a:ext>
              </a:extLst>
            </p:cNvPr>
            <p:cNvSpPr/>
            <p:nvPr/>
          </p:nvSpPr>
          <p:spPr>
            <a:xfrm>
              <a:off x="6807200" y="2512113"/>
              <a:ext cx="9652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D9D28B-DB05-0A4C-8626-CDFF1C2B1ADF}"/>
                </a:ext>
              </a:extLst>
            </p:cNvPr>
            <p:cNvSpPr/>
            <p:nvPr/>
          </p:nvSpPr>
          <p:spPr>
            <a:xfrm>
              <a:off x="6807200" y="3418919"/>
              <a:ext cx="9652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FAB92-538B-CB4E-A69B-370D8DB4ED79}"/>
                </a:ext>
              </a:extLst>
            </p:cNvPr>
            <p:cNvSpPr txBox="1"/>
            <p:nvPr/>
          </p:nvSpPr>
          <p:spPr>
            <a:xfrm>
              <a:off x="9391088" y="4474475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8C6F5A1-8B62-2E41-85F4-8971D334BFA7}"/>
              </a:ext>
            </a:extLst>
          </p:cNvPr>
          <p:cNvSpPr txBox="1"/>
          <p:nvPr/>
        </p:nvSpPr>
        <p:spPr>
          <a:xfrm>
            <a:off x="7509573" y="1249619"/>
            <a:ext cx="452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flexDirection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“column”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(applied to parent component)</a:t>
            </a:r>
          </a:p>
        </p:txBody>
      </p:sp>
    </p:spTree>
    <p:extLst>
      <p:ext uri="{BB962C8B-B14F-4D97-AF65-F5344CB8AC3E}">
        <p14:creationId xmlns:p14="http://schemas.microsoft.com/office/powerpoint/2010/main" val="2093774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4702908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And you know, pics or it didn’t happen…</a:t>
            </a:r>
          </a:p>
          <a:p>
            <a:endParaRPr lang="en-US" sz="2200" dirty="0"/>
          </a:p>
          <a:p>
            <a:r>
              <a:rPr lang="en-US" sz="2200" dirty="0"/>
              <a:t>Here, our view now has </a:t>
            </a:r>
            <a:r>
              <a:rPr lang="en-US" sz="2200" dirty="0" err="1"/>
              <a:t>flexDirection</a:t>
            </a:r>
            <a:r>
              <a:rPr lang="en-US" sz="2200" dirty="0"/>
              <a:t> set to “row”</a:t>
            </a:r>
          </a:p>
          <a:p>
            <a:endParaRPr lang="en-US" sz="2200" dirty="0"/>
          </a:p>
          <a:p>
            <a:r>
              <a:rPr lang="en-US" sz="2200" dirty="0"/>
              <a:t>And indeed, all of the child elements now line up horizontally, instead of vertically.</a:t>
            </a:r>
            <a:endParaRPr lang="en-US" sz="1700" dirty="0"/>
          </a:p>
          <a:p>
            <a:endParaRPr lang="en-US" sz="2000" dirty="0"/>
          </a:p>
          <a:p>
            <a:pPr lvl="1"/>
            <a:endParaRPr lang="en-US" sz="1700" dirty="0"/>
          </a:p>
          <a:p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F9066-E497-AD4F-863A-DFB9C37A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4394200"/>
            <a:ext cx="5461000" cy="246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3FD045-25CE-8C4C-BC0F-134F7244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337794"/>
            <a:ext cx="4914900" cy="3352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ECE0BB-84C8-0F4C-8FC1-4E299CCF05D1}"/>
                  </a:ext>
                </a:extLst>
              </p14:cNvPr>
              <p14:cNvContentPartPr/>
              <p14:nvPr/>
            </p14:nvContentPartPr>
            <p14:xfrm>
              <a:off x="8457900" y="2023940"/>
              <a:ext cx="2121840" cy="53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ECE0BB-84C8-0F4C-8FC1-4E299CCF05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8900" y="2014940"/>
                <a:ext cx="2139480" cy="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84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2324100" cy="3849624"/>
          </a:xfrm>
        </p:spPr>
        <p:txBody>
          <a:bodyPr>
            <a:normAutofit/>
          </a:bodyPr>
          <a:lstStyle/>
          <a:p>
            <a:r>
              <a:rPr lang="en-US" sz="2000" dirty="0"/>
              <a:t>And now we’ve gotten up close and personal with working with state as well!</a:t>
            </a:r>
            <a:endParaRPr lang="en-US" sz="18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5E16A-911A-FB42-BBAE-BB8DEC798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46" y="0"/>
            <a:ext cx="5384800" cy="681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1FF2D-BDCC-6C43-AB5E-F04E257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546" y="-38100"/>
            <a:ext cx="371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315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47029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So, hopefully that feels pretty good, but, ah, is there anything that *surprises* you on this slide…?</a:t>
            </a:r>
          </a:p>
          <a:p>
            <a:endParaRPr lang="en-US" sz="2200" dirty="0"/>
          </a:p>
          <a:p>
            <a:r>
              <a:rPr lang="en-US" sz="2200" dirty="0"/>
              <a:t>Given what we just talked about with </a:t>
            </a:r>
            <a:r>
              <a:rPr lang="en-US" sz="2200" dirty="0" err="1"/>
              <a:t>alignItems</a:t>
            </a:r>
            <a:r>
              <a:rPr lang="en-US" sz="2200" dirty="0"/>
              <a:t> and </a:t>
            </a:r>
            <a:r>
              <a:rPr lang="en-US" sz="2200" dirty="0" err="1"/>
              <a:t>flexDirection</a:t>
            </a:r>
            <a:r>
              <a:rPr lang="en-US" sz="2200" dirty="0"/>
              <a:t>…</a:t>
            </a:r>
          </a:p>
          <a:p>
            <a:pPr lvl="1"/>
            <a:r>
              <a:rPr lang="en-US" sz="1800" dirty="0"/>
              <a:t>Is this the output you would expect to see?</a:t>
            </a:r>
          </a:p>
          <a:p>
            <a:pPr lvl="1"/>
            <a:endParaRPr lang="en-US" sz="1700" dirty="0"/>
          </a:p>
          <a:p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F9066-E497-AD4F-863A-DFB9C37A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4394200"/>
            <a:ext cx="5461000" cy="246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3FD045-25CE-8C4C-BC0F-134F7244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337794"/>
            <a:ext cx="49149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8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56681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Here is where I imagine some of you might be surprised…</a:t>
            </a:r>
          </a:p>
          <a:p>
            <a:endParaRPr lang="en-US" sz="2200" dirty="0"/>
          </a:p>
          <a:p>
            <a:r>
              <a:rPr lang="en-US" sz="2200" dirty="0"/>
              <a:t>Our </a:t>
            </a:r>
            <a:r>
              <a:rPr lang="en-US" sz="2200" dirty="0" err="1"/>
              <a:t>alignItems</a:t>
            </a:r>
            <a:r>
              <a:rPr lang="en-US" sz="2200" dirty="0"/>
              <a:t> is set to “flex-end”</a:t>
            </a:r>
          </a:p>
          <a:p>
            <a:pPr lvl="1"/>
            <a:r>
              <a:rPr lang="en-US" sz="2000" dirty="0"/>
              <a:t>Which we just established should make our components show up on the right.</a:t>
            </a:r>
          </a:p>
          <a:p>
            <a:pPr lvl="1"/>
            <a:endParaRPr lang="en-US" sz="2000" dirty="0"/>
          </a:p>
          <a:p>
            <a:r>
              <a:rPr lang="en-US" sz="2200" dirty="0"/>
              <a:t>But our stuff *isn’t* showing up on the right, they are on the left!</a:t>
            </a:r>
          </a:p>
          <a:p>
            <a:pPr lvl="1"/>
            <a:r>
              <a:rPr lang="en-US" sz="1600" dirty="0"/>
              <a:t>What gives!?!</a:t>
            </a:r>
          </a:p>
          <a:p>
            <a:pPr lvl="1"/>
            <a:endParaRPr lang="en-US" sz="1700" dirty="0"/>
          </a:p>
          <a:p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F9066-E497-AD4F-863A-DFB9C37A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4394200"/>
            <a:ext cx="5461000" cy="246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3FD045-25CE-8C4C-BC0F-134F7244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337794"/>
            <a:ext cx="4914900" cy="3352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72B81D-B70A-384E-9D2C-BBE72142FEE3}"/>
                  </a:ext>
                </a:extLst>
              </p14:cNvPr>
              <p14:cNvContentPartPr/>
              <p14:nvPr/>
            </p14:nvContentPartPr>
            <p14:xfrm>
              <a:off x="4198020" y="3912500"/>
              <a:ext cx="955800" cy="36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72B81D-B70A-384E-9D2C-BBE72142FE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9020" y="3903500"/>
                <a:ext cx="9734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8C628B-E903-EA49-A21A-067324EA897D}"/>
                  </a:ext>
                </a:extLst>
              </p14:cNvPr>
              <p14:cNvContentPartPr/>
              <p14:nvPr/>
            </p14:nvContentPartPr>
            <p14:xfrm>
              <a:off x="4801380" y="1566020"/>
              <a:ext cx="3515760" cy="2442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8C628B-E903-EA49-A21A-067324EA89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2380" y="1557380"/>
                <a:ext cx="3533400" cy="24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935AF4-1DB1-BD41-8672-6CC56E390C95}"/>
                  </a:ext>
                </a:extLst>
              </p14:cNvPr>
              <p14:cNvContentPartPr/>
              <p14:nvPr/>
            </p14:nvContentPartPr>
            <p14:xfrm>
              <a:off x="9902580" y="1706060"/>
              <a:ext cx="739080" cy="14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935AF4-1DB1-BD41-8672-6CC56E390C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93940" y="1697060"/>
                <a:ext cx="7567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59E768C-2EAD-034D-9F2A-ED845CEC219C}"/>
                  </a:ext>
                </a:extLst>
              </p14:cNvPr>
              <p14:cNvContentPartPr/>
              <p14:nvPr/>
            </p14:nvContentPartPr>
            <p14:xfrm>
              <a:off x="4436700" y="5727980"/>
              <a:ext cx="2192400" cy="313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59E768C-2EAD-034D-9F2A-ED845CEC21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01060" y="5691980"/>
                <a:ext cx="22640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F1C5C8-479E-B44B-AB4F-94D4F3C5C29E}"/>
                  </a:ext>
                </a:extLst>
              </p14:cNvPr>
              <p14:cNvContentPartPr/>
              <p14:nvPr/>
            </p14:nvContentPartPr>
            <p14:xfrm>
              <a:off x="11420340" y="5931020"/>
              <a:ext cx="270360" cy="267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F1C5C8-479E-B44B-AB4F-94D4F3C5C2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02700" y="5913380"/>
                <a:ext cx="3060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B5E8B31-41EE-C945-9409-EB0ECB45629D}"/>
                  </a:ext>
                </a:extLst>
              </p14:cNvPr>
              <p14:cNvContentPartPr/>
              <p14:nvPr/>
            </p14:nvContentPartPr>
            <p14:xfrm>
              <a:off x="11521140" y="639470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B5E8B31-41EE-C945-9409-EB0ECB4562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03500" y="637706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79261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5896708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The reason why is that  when we change </a:t>
            </a:r>
            <a:r>
              <a:rPr lang="en-US" sz="2200" dirty="0" err="1"/>
              <a:t>flexDirection</a:t>
            </a:r>
            <a:r>
              <a:rPr lang="en-US" sz="2200" dirty="0"/>
              <a:t> from “column” to “row”, we are changing the primary axis our content is using!</a:t>
            </a:r>
          </a:p>
          <a:p>
            <a:r>
              <a:rPr lang="en-US" sz="2200" dirty="0"/>
              <a:t>When </a:t>
            </a:r>
            <a:r>
              <a:rPr lang="en-US" sz="2200" dirty="0" err="1"/>
              <a:t>flexDirection</a:t>
            </a:r>
            <a:r>
              <a:rPr lang="en-US" sz="2200" dirty="0"/>
              <a:t> is “column”</a:t>
            </a:r>
          </a:p>
          <a:p>
            <a:pPr lvl="1"/>
            <a:r>
              <a:rPr lang="en-US" sz="2000" dirty="0"/>
              <a:t>New content we add is added vertically</a:t>
            </a:r>
          </a:p>
          <a:p>
            <a:pPr lvl="1"/>
            <a:r>
              <a:rPr lang="en-US" sz="2000" dirty="0"/>
              <a:t>And “</a:t>
            </a:r>
            <a:r>
              <a:rPr lang="en-US" sz="2000" dirty="0" err="1"/>
              <a:t>alignItems</a:t>
            </a:r>
            <a:r>
              <a:rPr lang="en-US" sz="2000" dirty="0"/>
              <a:t>” aligns that content horizontally.</a:t>
            </a:r>
          </a:p>
          <a:p>
            <a:r>
              <a:rPr lang="en-US" sz="2200" dirty="0"/>
              <a:t>When </a:t>
            </a:r>
            <a:r>
              <a:rPr lang="en-US" sz="2200" dirty="0" err="1"/>
              <a:t>flexDirection</a:t>
            </a:r>
            <a:r>
              <a:rPr lang="en-US" sz="2200" dirty="0"/>
              <a:t> is “row”</a:t>
            </a:r>
          </a:p>
          <a:p>
            <a:pPr lvl="1"/>
            <a:r>
              <a:rPr lang="en-US" sz="2000" dirty="0"/>
              <a:t>New content we add is added horizontally.</a:t>
            </a:r>
          </a:p>
          <a:p>
            <a:pPr lvl="1"/>
            <a:r>
              <a:rPr lang="en-US" sz="2000" dirty="0"/>
              <a:t>And “</a:t>
            </a:r>
            <a:r>
              <a:rPr lang="en-US" sz="2000" dirty="0" err="1"/>
              <a:t>alignItems</a:t>
            </a:r>
            <a:r>
              <a:rPr lang="en-US" sz="2000" dirty="0"/>
              <a:t>” aligns that content vertically.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FD045-25CE-8C4C-BC0F-134F72445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337794"/>
            <a:ext cx="4914900" cy="3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725316-81F4-9545-B6BF-55821198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3995394"/>
            <a:ext cx="5461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04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58967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Now, right now the View doesn’t have a height specified.</a:t>
            </a:r>
          </a:p>
          <a:p>
            <a:r>
              <a:rPr lang="en-US" sz="2200" dirty="0"/>
              <a:t>Which means that it is only as high as it needs to be to store its  content.</a:t>
            </a:r>
          </a:p>
          <a:p>
            <a:pPr lvl="1"/>
            <a:r>
              <a:rPr lang="en-US" sz="2000" dirty="0"/>
              <a:t>i.e., the three text components.</a:t>
            </a:r>
          </a:p>
          <a:p>
            <a:endParaRPr lang="en-US" sz="2200" dirty="0"/>
          </a:p>
          <a:p>
            <a:r>
              <a:rPr lang="en-US" sz="2200" dirty="0"/>
              <a:t>Which means that we can’t really *see* that </a:t>
            </a:r>
            <a:r>
              <a:rPr lang="en-US" sz="2200" dirty="0" err="1"/>
              <a:t>alignItems</a:t>
            </a:r>
            <a:r>
              <a:rPr lang="en-US" sz="2200" dirty="0"/>
              <a:t> being set to “flex-end” is pushing the content to the bottom of the View.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FD045-25CE-8C4C-BC0F-134F72445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337794"/>
            <a:ext cx="4914900" cy="3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725316-81F4-9545-B6BF-55821198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3995394"/>
            <a:ext cx="5461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96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62015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But we can force the View to have a big height.</a:t>
            </a:r>
          </a:p>
          <a:p>
            <a:pPr lvl="1"/>
            <a:r>
              <a:rPr lang="en-US" sz="2000" dirty="0"/>
              <a:t>Let’s say 200</a:t>
            </a:r>
          </a:p>
          <a:p>
            <a:r>
              <a:rPr lang="en-US" sz="2200" dirty="0"/>
              <a:t>And that now gives the text inside room to breathe!</a:t>
            </a:r>
          </a:p>
          <a:p>
            <a:r>
              <a:rPr lang="en-US" sz="2200" dirty="0"/>
              <a:t>And also helps us see all of those text elements get pushed up against the bottom!</a:t>
            </a:r>
          </a:p>
          <a:p>
            <a:r>
              <a:rPr lang="en-US" sz="2200" dirty="0"/>
              <a:t>Now thought experiment:</a:t>
            </a:r>
          </a:p>
          <a:p>
            <a:pPr lvl="1"/>
            <a:r>
              <a:rPr lang="en-US" sz="1800" dirty="0"/>
              <a:t>How will this screenshot change if we remove the “</a:t>
            </a:r>
            <a:r>
              <a:rPr lang="en-US" sz="1800" dirty="0" err="1"/>
              <a:t>alignItems</a:t>
            </a:r>
            <a:r>
              <a:rPr lang="en-US" sz="1800" dirty="0"/>
              <a:t>: “flex-end” line from the stylesheet?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FCB18-E939-B849-BCBC-CC42F2B8A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166344"/>
            <a:ext cx="5029200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916D22-346B-4549-95AB-A152754C5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980" y="3862044"/>
            <a:ext cx="3371220" cy="2806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6EE890-3917-EC48-9FDA-38F830ACF4F3}"/>
                  </a:ext>
                </a:extLst>
              </p14:cNvPr>
              <p14:cNvContentPartPr/>
              <p14:nvPr/>
            </p14:nvContentPartPr>
            <p14:xfrm>
              <a:off x="1274460" y="3291140"/>
              <a:ext cx="1391040" cy="73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6EE890-3917-EC48-9FDA-38F830ACF4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6820" y="3273140"/>
                <a:ext cx="14266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35F74D-5D61-6446-8840-989029AE9DFB}"/>
                  </a:ext>
                </a:extLst>
              </p14:cNvPr>
              <p14:cNvContentPartPr/>
              <p14:nvPr/>
            </p14:nvContentPartPr>
            <p14:xfrm>
              <a:off x="8552220" y="2235260"/>
              <a:ext cx="1366200" cy="28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35F74D-5D61-6446-8840-989029AE9D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4220" y="2217620"/>
                <a:ext cx="140184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2102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62015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then, just for completions sake, we can see it with the other values of </a:t>
            </a:r>
            <a:r>
              <a:rPr lang="en-US" sz="2200" dirty="0" err="1"/>
              <a:t>alignItems</a:t>
            </a:r>
            <a:r>
              <a:rPr lang="en-US" sz="2200" dirty="0"/>
              <a:t> we talked about.</a:t>
            </a:r>
          </a:p>
          <a:p>
            <a:endParaRPr lang="en-US" sz="2200" dirty="0"/>
          </a:p>
          <a:p>
            <a:r>
              <a:rPr lang="en-US" sz="2200" dirty="0"/>
              <a:t>Here, </a:t>
            </a:r>
            <a:r>
              <a:rPr lang="en-US" sz="2200" dirty="0" err="1"/>
              <a:t>flexDirection</a:t>
            </a:r>
            <a:r>
              <a:rPr lang="en-US" sz="2200" dirty="0"/>
              <a:t> is “row”, and </a:t>
            </a:r>
            <a:r>
              <a:rPr lang="en-US" sz="2200" dirty="0" err="1"/>
              <a:t>alignItems</a:t>
            </a:r>
            <a:r>
              <a:rPr lang="en-US" sz="2200" dirty="0"/>
              <a:t> is ”center”</a:t>
            </a:r>
          </a:p>
          <a:p>
            <a:endParaRPr lang="en-US" sz="2200" dirty="0"/>
          </a:p>
          <a:p>
            <a:r>
              <a:rPr lang="en-US" sz="2200" dirty="0"/>
              <a:t>And here, </a:t>
            </a:r>
            <a:r>
              <a:rPr lang="en-US" sz="2200" dirty="0" err="1"/>
              <a:t>flexDirection</a:t>
            </a:r>
            <a:r>
              <a:rPr lang="en-US" sz="2200" dirty="0"/>
              <a:t> is “row”, and </a:t>
            </a:r>
            <a:r>
              <a:rPr lang="en-US" sz="2200" dirty="0" err="1"/>
              <a:t>alignItems</a:t>
            </a:r>
            <a:r>
              <a:rPr lang="en-US" sz="2200" dirty="0"/>
              <a:t> is “flex-start”</a:t>
            </a:r>
          </a:p>
          <a:p>
            <a:pPr lvl="1"/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0ACC69-953F-7D49-839D-13D9CA3A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4597400" cy="3399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7E98D-0BD3-A74E-A8F2-C4DC3ECE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474559"/>
            <a:ext cx="4435611" cy="339993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EB8E08-470F-2E4F-82E1-E15C9919A59D}"/>
              </a:ext>
            </a:extLst>
          </p:cNvPr>
          <p:cNvGrpSpPr/>
          <p:nvPr/>
        </p:nvGrpSpPr>
        <p:grpSpPr>
          <a:xfrm>
            <a:off x="5404020" y="1703900"/>
            <a:ext cx="1935000" cy="2725200"/>
            <a:chOff x="5404020" y="1703900"/>
            <a:chExt cx="1935000" cy="27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26EB95-0F4D-7F41-8C42-E85569D3D2C0}"/>
                    </a:ext>
                  </a:extLst>
                </p14:cNvPr>
                <p14:cNvContentPartPr/>
                <p14:nvPr/>
              </p14:nvContentPartPr>
              <p14:xfrm>
                <a:off x="5404020" y="1703900"/>
                <a:ext cx="1935000" cy="2725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26EB95-0F4D-7F41-8C42-E85569D3D2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6020" y="1686260"/>
                  <a:ext cx="1970640" cy="27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AC5008-E8C9-0F44-A7C0-3E4CBEBBBA45}"/>
                    </a:ext>
                  </a:extLst>
                </p14:cNvPr>
                <p14:cNvContentPartPr/>
                <p14:nvPr/>
              </p14:nvContentPartPr>
              <p14:xfrm>
                <a:off x="7230660" y="2013500"/>
                <a:ext cx="75600" cy="262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AC5008-E8C9-0F44-A7C0-3E4CBEBBBA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3020" y="1995860"/>
                  <a:ext cx="11124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75065F-3843-0144-BF3F-C7202D6BFB18}"/>
              </a:ext>
            </a:extLst>
          </p:cNvPr>
          <p:cNvGrpSpPr/>
          <p:nvPr/>
        </p:nvGrpSpPr>
        <p:grpSpPr>
          <a:xfrm>
            <a:off x="4324740" y="4502540"/>
            <a:ext cx="2979360" cy="1562400"/>
            <a:chOff x="4324740" y="4502540"/>
            <a:chExt cx="2979360" cy="156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46B6C4-D785-104A-8D20-8972EE347D1C}"/>
                    </a:ext>
                  </a:extLst>
                </p14:cNvPr>
                <p14:cNvContentPartPr/>
                <p14:nvPr/>
              </p14:nvContentPartPr>
              <p14:xfrm>
                <a:off x="4324740" y="4502540"/>
                <a:ext cx="2979360" cy="1562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46B6C4-D785-104A-8D20-8972EE347D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6740" y="4484540"/>
                  <a:ext cx="3015000" cy="15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211440-4AE8-544D-B099-BB6C2D4185C8}"/>
                    </a:ext>
                  </a:extLst>
                </p14:cNvPr>
                <p14:cNvContentPartPr/>
                <p14:nvPr/>
              </p14:nvContentPartPr>
              <p14:xfrm>
                <a:off x="7061100" y="4810340"/>
                <a:ext cx="236160" cy="527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211440-4AE8-544D-B099-BB6C2D4185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43100" y="4792700"/>
                  <a:ext cx="271800" cy="56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3150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10058400" cy="4513606"/>
          </a:xfrm>
        </p:spPr>
        <p:txBody>
          <a:bodyPr>
            <a:normAutofit/>
          </a:bodyPr>
          <a:lstStyle/>
          <a:p>
            <a:r>
              <a:rPr lang="en-US" sz="2200" dirty="0"/>
              <a:t>OK! With </a:t>
            </a:r>
            <a:r>
              <a:rPr lang="en-US" sz="2200" dirty="0" err="1"/>
              <a:t>alignItems</a:t>
            </a:r>
            <a:r>
              <a:rPr lang="en-US" sz="2200" dirty="0"/>
              <a:t> and </a:t>
            </a:r>
            <a:r>
              <a:rPr lang="en-US" sz="2200" dirty="0" err="1"/>
              <a:t>flexDirection</a:t>
            </a:r>
            <a:r>
              <a:rPr lang="en-US" sz="2200" dirty="0"/>
              <a:t>, we can now do some pretty nice things regarding layout!</a:t>
            </a:r>
          </a:p>
          <a:p>
            <a:endParaRPr lang="en-US" sz="2200" dirty="0"/>
          </a:p>
          <a:p>
            <a:r>
              <a:rPr lang="en-US" sz="2200" dirty="0"/>
              <a:t>There’s yet another Flex Box property to share with you!</a:t>
            </a:r>
          </a:p>
          <a:p>
            <a:endParaRPr lang="en-US" sz="2200" dirty="0"/>
          </a:p>
          <a:p>
            <a:r>
              <a:rPr lang="en-US" sz="2200" dirty="0"/>
              <a:t>The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justifyContent</a:t>
            </a:r>
            <a:r>
              <a:rPr lang="en-US" sz="2200" dirty="0"/>
              <a:t> property. 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5418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47791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Real fast, let’s say we go back to this state.</a:t>
            </a:r>
          </a:p>
          <a:p>
            <a:endParaRPr lang="en-US" sz="2200" dirty="0"/>
          </a:p>
          <a:p>
            <a:r>
              <a:rPr lang="en-US" sz="2200" dirty="0"/>
              <a:t>So </a:t>
            </a:r>
            <a:r>
              <a:rPr lang="en-US" sz="2200" dirty="0" err="1"/>
              <a:t>flexDirection</a:t>
            </a:r>
            <a:r>
              <a:rPr lang="en-US" sz="2200" dirty="0"/>
              <a:t> is back to “column” by default.</a:t>
            </a:r>
          </a:p>
          <a:p>
            <a:endParaRPr lang="en-US" sz="2200" dirty="0"/>
          </a:p>
          <a:p>
            <a:r>
              <a:rPr lang="en-US" sz="2200" dirty="0"/>
              <a:t>And </a:t>
            </a:r>
            <a:r>
              <a:rPr lang="en-US" sz="2200" dirty="0" err="1"/>
              <a:t>alignItems</a:t>
            </a:r>
            <a:r>
              <a:rPr lang="en-US" sz="2200" dirty="0"/>
              <a:t> is back to “stretch” by default.</a:t>
            </a:r>
          </a:p>
          <a:p>
            <a:pPr lvl="1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AD64E-58A2-B642-8032-3668D7BA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3258219"/>
            <a:ext cx="4686300" cy="3599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91F1B-0010-3C40-9C06-B85029E1B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0"/>
            <a:ext cx="4686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901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47791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So, at this moment, what if we WANTED something like this?</a:t>
            </a:r>
          </a:p>
          <a:p>
            <a:endParaRPr lang="en-US" sz="2200" dirty="0"/>
          </a:p>
          <a:p>
            <a:r>
              <a:rPr lang="en-US" sz="2200" dirty="0"/>
              <a:t>Where the child elements are stretched…</a:t>
            </a:r>
          </a:p>
          <a:p>
            <a:r>
              <a:rPr lang="en-US" sz="2200" dirty="0"/>
              <a:t>The children are vertically stacked on each other…</a:t>
            </a:r>
          </a:p>
          <a:p>
            <a:r>
              <a:rPr lang="en-US" sz="2200" dirty="0"/>
              <a:t>And the children are vertically centered in the parent?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844B4-CEAC-CF43-B1FC-98842E6344F2}"/>
              </a:ext>
            </a:extLst>
          </p:cNvPr>
          <p:cNvSpPr/>
          <p:nvPr/>
        </p:nvSpPr>
        <p:spPr>
          <a:xfrm>
            <a:off x="6781802" y="642594"/>
            <a:ext cx="4216398" cy="4201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D638FD-103B-8545-AE48-02C1FB458B16}"/>
              </a:ext>
            </a:extLst>
          </p:cNvPr>
          <p:cNvSpPr/>
          <p:nvPr/>
        </p:nvSpPr>
        <p:spPr>
          <a:xfrm>
            <a:off x="6781802" y="970768"/>
            <a:ext cx="4216398" cy="11672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BE3E19-1E03-AD47-A364-48064CA0B466}"/>
              </a:ext>
            </a:extLst>
          </p:cNvPr>
          <p:cNvSpPr/>
          <p:nvPr/>
        </p:nvSpPr>
        <p:spPr>
          <a:xfrm>
            <a:off x="6781802" y="2159590"/>
            <a:ext cx="4216398" cy="11672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139D03-5A2D-9348-9633-F4F14E1624B0}"/>
              </a:ext>
            </a:extLst>
          </p:cNvPr>
          <p:cNvSpPr/>
          <p:nvPr/>
        </p:nvSpPr>
        <p:spPr>
          <a:xfrm>
            <a:off x="6781802" y="3348412"/>
            <a:ext cx="4216398" cy="11672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18525B-6BA6-6C4B-9E56-A8DD48A19F7A}"/>
              </a:ext>
            </a:extLst>
          </p:cNvPr>
          <p:cNvSpPr txBox="1"/>
          <p:nvPr/>
        </p:nvSpPr>
        <p:spPr>
          <a:xfrm>
            <a:off x="9886290" y="4485277"/>
            <a:ext cx="78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651736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47791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Sadly, </a:t>
            </a:r>
            <a:r>
              <a:rPr lang="en-US" sz="2200" dirty="0" err="1"/>
              <a:t>alignItems</a:t>
            </a:r>
            <a:r>
              <a:rPr lang="en-US" sz="2200" dirty="0"/>
              <a:t>: “center” won’t cut it here.</a:t>
            </a:r>
          </a:p>
          <a:p>
            <a:r>
              <a:rPr lang="en-US" sz="2200" dirty="0"/>
              <a:t>“center” is different from “stretched” so we lost that part of it.</a:t>
            </a:r>
          </a:p>
          <a:p>
            <a:r>
              <a:rPr lang="en-US" sz="2200" dirty="0"/>
              <a:t>And as we discussed, when the content is stacked vertically, </a:t>
            </a:r>
            <a:r>
              <a:rPr lang="en-US" sz="2200" dirty="0" err="1"/>
              <a:t>alignItems</a:t>
            </a:r>
            <a:r>
              <a:rPr lang="en-US" sz="2200" dirty="0"/>
              <a:t> will center horizontally.</a:t>
            </a:r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E062F7-7187-7C47-AEBB-E83F5B9CD83E}"/>
              </a:ext>
            </a:extLst>
          </p:cNvPr>
          <p:cNvGrpSpPr/>
          <p:nvPr/>
        </p:nvGrpSpPr>
        <p:grpSpPr>
          <a:xfrm>
            <a:off x="7759702" y="0"/>
            <a:ext cx="4216398" cy="4212015"/>
            <a:chOff x="6781802" y="642594"/>
            <a:chExt cx="4216398" cy="42120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A844B4-CEAC-CF43-B1FC-98842E6344F2}"/>
                </a:ext>
              </a:extLst>
            </p:cNvPr>
            <p:cNvSpPr/>
            <p:nvPr/>
          </p:nvSpPr>
          <p:spPr>
            <a:xfrm>
              <a:off x="6781802" y="642594"/>
              <a:ext cx="4216398" cy="42012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638FD-103B-8545-AE48-02C1FB458B16}"/>
                </a:ext>
              </a:extLst>
            </p:cNvPr>
            <p:cNvSpPr/>
            <p:nvPr/>
          </p:nvSpPr>
          <p:spPr>
            <a:xfrm>
              <a:off x="6781802" y="970768"/>
              <a:ext cx="4216398" cy="11672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BE3E19-1E03-AD47-A364-48064CA0B466}"/>
                </a:ext>
              </a:extLst>
            </p:cNvPr>
            <p:cNvSpPr/>
            <p:nvPr/>
          </p:nvSpPr>
          <p:spPr>
            <a:xfrm>
              <a:off x="6781802" y="2159590"/>
              <a:ext cx="4216398" cy="11672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139D03-5A2D-9348-9633-F4F14E1624B0}"/>
                </a:ext>
              </a:extLst>
            </p:cNvPr>
            <p:cNvSpPr/>
            <p:nvPr/>
          </p:nvSpPr>
          <p:spPr>
            <a:xfrm>
              <a:off x="6781802" y="3348412"/>
              <a:ext cx="4216398" cy="116721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18525B-6BA6-6C4B-9E56-A8DD48A19F7A}"/>
                </a:ext>
              </a:extLst>
            </p:cNvPr>
            <p:cNvSpPr txBox="1"/>
            <p:nvPr/>
          </p:nvSpPr>
          <p:spPr>
            <a:xfrm>
              <a:off x="9886290" y="4485277"/>
              <a:ext cx="783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7DBC81D-0890-8F4F-BF28-7F7BDC33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284031"/>
            <a:ext cx="3014428" cy="2406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388B9F-48EB-9542-A1CB-96E20C478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55" y="4313175"/>
            <a:ext cx="3376426" cy="24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9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10379808" cy="3849624"/>
          </a:xfrm>
        </p:spPr>
        <p:txBody>
          <a:bodyPr>
            <a:normAutofit/>
          </a:bodyPr>
          <a:lstStyle/>
          <a:p>
            <a:r>
              <a:rPr lang="en-US" sz="2000" dirty="0"/>
              <a:t>Now, we’re going to move on to another major topic: Layout!</a:t>
            </a:r>
          </a:p>
          <a:p>
            <a:endParaRPr lang="en-US" sz="2000" dirty="0"/>
          </a:p>
          <a:p>
            <a:r>
              <a:rPr lang="en-US" sz="2000" dirty="0"/>
              <a:t>By layout, we basically mean, learning new ways to style our apps, so that we can make them look really nice!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8280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64936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Instead, we need to rely on our new friend: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justifyContent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/>
              <a:t>This centers content along the *same* primary axis.</a:t>
            </a:r>
          </a:p>
          <a:p>
            <a:pPr lvl="1"/>
            <a:r>
              <a:rPr lang="en-US" sz="2000" dirty="0"/>
              <a:t>i.e., if </a:t>
            </a:r>
            <a:r>
              <a:rPr lang="en-US" sz="2000" dirty="0" err="1"/>
              <a:t>flexDirection</a:t>
            </a:r>
            <a:r>
              <a:rPr lang="en-US" sz="2000" dirty="0"/>
              <a:t> is “column”, </a:t>
            </a:r>
            <a:r>
              <a:rPr lang="en-US" sz="2000" dirty="0" err="1"/>
              <a:t>justifyContent</a:t>
            </a:r>
            <a:r>
              <a:rPr lang="en-US" sz="2000" dirty="0"/>
              <a:t> will center vertically.</a:t>
            </a:r>
          </a:p>
          <a:p>
            <a:pPr lvl="1"/>
            <a:r>
              <a:rPr lang="en-US" sz="2000" dirty="0"/>
              <a:t>And if </a:t>
            </a:r>
            <a:r>
              <a:rPr lang="en-US" sz="2000" dirty="0" err="1"/>
              <a:t>flexDirection</a:t>
            </a:r>
            <a:r>
              <a:rPr lang="en-US" sz="2000" dirty="0"/>
              <a:t> is “row” </a:t>
            </a:r>
            <a:r>
              <a:rPr lang="en-US" sz="2000" dirty="0" err="1"/>
              <a:t>justifyContent</a:t>
            </a:r>
            <a:r>
              <a:rPr lang="en-US" sz="2000" dirty="0"/>
              <a:t> will center horizontally!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E062F7-7187-7C47-AEBB-E83F5B9CD83E}"/>
              </a:ext>
            </a:extLst>
          </p:cNvPr>
          <p:cNvGrpSpPr/>
          <p:nvPr/>
        </p:nvGrpSpPr>
        <p:grpSpPr>
          <a:xfrm>
            <a:off x="7658102" y="1549400"/>
            <a:ext cx="4216398" cy="4212015"/>
            <a:chOff x="6781802" y="642594"/>
            <a:chExt cx="4216398" cy="42120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A844B4-CEAC-CF43-B1FC-98842E6344F2}"/>
                </a:ext>
              </a:extLst>
            </p:cNvPr>
            <p:cNvSpPr/>
            <p:nvPr/>
          </p:nvSpPr>
          <p:spPr>
            <a:xfrm>
              <a:off x="6781802" y="642594"/>
              <a:ext cx="4216398" cy="42012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638FD-103B-8545-AE48-02C1FB458B16}"/>
                </a:ext>
              </a:extLst>
            </p:cNvPr>
            <p:cNvSpPr/>
            <p:nvPr/>
          </p:nvSpPr>
          <p:spPr>
            <a:xfrm>
              <a:off x="6781802" y="970768"/>
              <a:ext cx="4216398" cy="11672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BE3E19-1E03-AD47-A364-48064CA0B466}"/>
                </a:ext>
              </a:extLst>
            </p:cNvPr>
            <p:cNvSpPr/>
            <p:nvPr/>
          </p:nvSpPr>
          <p:spPr>
            <a:xfrm>
              <a:off x="6781802" y="2159590"/>
              <a:ext cx="4216398" cy="11672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139D03-5A2D-9348-9633-F4F14E1624B0}"/>
                </a:ext>
              </a:extLst>
            </p:cNvPr>
            <p:cNvSpPr/>
            <p:nvPr/>
          </p:nvSpPr>
          <p:spPr>
            <a:xfrm>
              <a:off x="6781802" y="3348412"/>
              <a:ext cx="4216398" cy="116721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18525B-6BA6-6C4B-9E56-A8DD48A19F7A}"/>
                </a:ext>
              </a:extLst>
            </p:cNvPr>
            <p:cNvSpPr txBox="1"/>
            <p:nvPr/>
          </p:nvSpPr>
          <p:spPr>
            <a:xfrm>
              <a:off x="9886290" y="4485277"/>
              <a:ext cx="783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A648816-D0E0-E844-8B6C-38F0E7715190}"/>
              </a:ext>
            </a:extLst>
          </p:cNvPr>
          <p:cNvSpPr txBox="1"/>
          <p:nvPr/>
        </p:nvSpPr>
        <p:spPr>
          <a:xfrm>
            <a:off x="7503746" y="5733528"/>
            <a:ext cx="452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justifyContent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“center”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(applied to parent component)</a:t>
            </a:r>
          </a:p>
        </p:txBody>
      </p:sp>
    </p:spTree>
    <p:extLst>
      <p:ext uri="{BB962C8B-B14F-4D97-AF65-F5344CB8AC3E}">
        <p14:creationId xmlns:p14="http://schemas.microsoft.com/office/powerpoint/2010/main" val="2816422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64936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Like so!</a:t>
            </a:r>
          </a:p>
          <a:p>
            <a:endParaRPr lang="en-US" sz="2200" dirty="0"/>
          </a:p>
          <a:p>
            <a:r>
              <a:rPr lang="en-US" sz="2200" dirty="0"/>
              <a:t>We don’t specify </a:t>
            </a:r>
            <a:r>
              <a:rPr lang="en-US" sz="2200" dirty="0" err="1"/>
              <a:t>flexDirection</a:t>
            </a:r>
            <a:r>
              <a:rPr lang="en-US" sz="2200" dirty="0"/>
              <a:t>, so it defaults to “column”</a:t>
            </a:r>
          </a:p>
          <a:p>
            <a:r>
              <a:rPr lang="en-US" sz="2200" dirty="0"/>
              <a:t>We don’t specify </a:t>
            </a:r>
            <a:r>
              <a:rPr lang="en-US" sz="2200" dirty="0" err="1"/>
              <a:t>alignItems</a:t>
            </a:r>
            <a:r>
              <a:rPr lang="en-US" sz="2200" dirty="0"/>
              <a:t>, so it defaults to “stretch”</a:t>
            </a:r>
          </a:p>
          <a:p>
            <a:r>
              <a:rPr lang="en-US" sz="2200" dirty="0"/>
              <a:t>We *do* specify </a:t>
            </a:r>
            <a:r>
              <a:rPr lang="en-US" sz="2200" dirty="0" err="1"/>
              <a:t>justifyContent</a:t>
            </a:r>
            <a:r>
              <a:rPr lang="en-US" sz="2200" dirty="0"/>
              <a:t> to be “center”</a:t>
            </a:r>
          </a:p>
          <a:p>
            <a:pPr lvl="1"/>
            <a:r>
              <a:rPr lang="en-US" sz="2000" dirty="0"/>
              <a:t>And because we are in “column” mode, it centers our content vertically!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40D60-694D-7646-84BE-E390B495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40" y="-84481"/>
            <a:ext cx="3858035" cy="2825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17206-D0B2-E84B-8CB0-01846218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37" y="2692400"/>
            <a:ext cx="4464242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107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6493608" cy="4513606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 err="1"/>
              <a:t>justifyContent</a:t>
            </a:r>
            <a:r>
              <a:rPr lang="en-US" sz="2200" dirty="0"/>
              <a:t> also has a “flex-start” value…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C51F8-19AA-FF43-ABCF-E227594C2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674" y="3136900"/>
            <a:ext cx="4792326" cy="372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313D91-8A24-4D40-9014-BC369A72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757" y="0"/>
            <a:ext cx="4168159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22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6493608" cy="4513606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 err="1"/>
              <a:t>justifyContent</a:t>
            </a:r>
            <a:r>
              <a:rPr lang="en-US" sz="2200" dirty="0"/>
              <a:t> also has a “flex-end” value…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B609C-DD8E-CE46-B648-EDCBD98BA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316" y="3290824"/>
            <a:ext cx="4292600" cy="3262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A17E0-C6A7-DD41-BB58-F03E3F78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782" y="352952"/>
            <a:ext cx="4141134" cy="28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06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64936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But it has some new ones too!</a:t>
            </a:r>
          </a:p>
          <a:p>
            <a:endParaRPr lang="en-US" sz="2200" dirty="0"/>
          </a:p>
          <a:p>
            <a:r>
              <a:rPr lang="en-US" sz="2200" dirty="0"/>
              <a:t>You can give </a:t>
            </a:r>
            <a:r>
              <a:rPr lang="en-US" sz="2200" dirty="0" err="1"/>
              <a:t>justifyContent</a:t>
            </a:r>
            <a:r>
              <a:rPr lang="en-US" sz="2200" dirty="0"/>
              <a:t> a “space-between” value…</a:t>
            </a:r>
          </a:p>
          <a:p>
            <a:endParaRPr lang="en-US" sz="2200" dirty="0"/>
          </a:p>
          <a:p>
            <a:r>
              <a:rPr lang="en-US" sz="2200" dirty="0"/>
              <a:t>Which creates evenly distributed space between all of the child elements!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0B459-E176-504A-8F79-E925E8427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508" y="3284164"/>
            <a:ext cx="4572408" cy="3573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2651EF-8C97-C047-83F3-6F4F3F60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845" y="203200"/>
            <a:ext cx="450307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76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64936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But it has some new ones too!</a:t>
            </a:r>
          </a:p>
          <a:p>
            <a:endParaRPr lang="en-US" sz="2200" dirty="0"/>
          </a:p>
          <a:p>
            <a:r>
              <a:rPr lang="en-US" sz="2200" dirty="0"/>
              <a:t>Or you can give </a:t>
            </a:r>
            <a:r>
              <a:rPr lang="en-US" sz="2200" dirty="0" err="1"/>
              <a:t>justifyContent</a:t>
            </a:r>
            <a:r>
              <a:rPr lang="en-US" sz="2200" dirty="0"/>
              <a:t> a “space-around” value…</a:t>
            </a:r>
          </a:p>
          <a:p>
            <a:endParaRPr lang="en-US" sz="2200" dirty="0"/>
          </a:p>
          <a:p>
            <a:r>
              <a:rPr lang="en-US" sz="2200" dirty="0"/>
              <a:t>Which is similar to “space-between”, but creates space both above and below the first and last elements as well.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2A5CB-1F91-284E-8D37-86877D1C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45" y="3263900"/>
            <a:ext cx="4503073" cy="359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33BA8-BE97-B240-B778-1F02EA41C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197" y="0"/>
            <a:ext cx="4812721" cy="30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381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64936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again, another little brain teaser…</a:t>
            </a:r>
          </a:p>
          <a:p>
            <a:endParaRPr lang="en-US" sz="2200" dirty="0"/>
          </a:p>
          <a:p>
            <a:r>
              <a:rPr lang="en-US" sz="2200" dirty="0"/>
              <a:t>Can you foresee what this would look like?</a:t>
            </a:r>
          </a:p>
          <a:p>
            <a:endParaRPr lang="en-US" sz="2200" dirty="0"/>
          </a:p>
          <a:p>
            <a:r>
              <a:rPr lang="en-US" sz="2200" dirty="0"/>
              <a:t>So </a:t>
            </a:r>
            <a:r>
              <a:rPr lang="en-US" sz="2200" dirty="0" err="1"/>
              <a:t>flexDirection</a:t>
            </a:r>
            <a:r>
              <a:rPr lang="en-US" sz="2200" dirty="0"/>
              <a:t> is “row”</a:t>
            </a:r>
          </a:p>
          <a:p>
            <a:r>
              <a:rPr lang="en-US" sz="2200" dirty="0"/>
              <a:t>And </a:t>
            </a:r>
            <a:r>
              <a:rPr lang="en-US" sz="2200" dirty="0" err="1"/>
              <a:t>justifyContent</a:t>
            </a:r>
            <a:r>
              <a:rPr lang="en-US" sz="2200" dirty="0"/>
              <a:t> is “space-around”</a:t>
            </a:r>
          </a:p>
          <a:p>
            <a:r>
              <a:rPr lang="en-US" sz="2200" dirty="0"/>
              <a:t>And “</a:t>
            </a:r>
            <a:r>
              <a:rPr lang="en-US" sz="2200" dirty="0" err="1"/>
              <a:t>alignItems</a:t>
            </a:r>
            <a:r>
              <a:rPr lang="en-US" sz="2200" dirty="0"/>
              <a:t>” is unspecified</a:t>
            </a:r>
          </a:p>
          <a:p>
            <a:pPr lvl="1"/>
            <a:r>
              <a:rPr lang="en-US" sz="1800" dirty="0"/>
              <a:t>And thus is “stretch” by default?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5B00D-95DD-2242-9175-7CE49E4F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444" y="1598449"/>
            <a:ext cx="4503074" cy="32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34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64936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Maybe something like this!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5B00D-95DD-2242-9175-7CE49E4F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0"/>
            <a:ext cx="4221818" cy="3042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E82CDA-7D24-5845-A14E-C5667E7C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778" y="3238500"/>
            <a:ext cx="4711971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809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6493608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And so if we wanted something centered both vertically AND horizontally…</a:t>
            </a:r>
          </a:p>
          <a:p>
            <a:endParaRPr lang="en-US" sz="2200" dirty="0"/>
          </a:p>
          <a:p>
            <a:r>
              <a:rPr lang="en-US" sz="2200" dirty="0"/>
              <a:t>We could set </a:t>
            </a:r>
            <a:r>
              <a:rPr lang="en-US" sz="2200" dirty="0" err="1"/>
              <a:t>justifyContent</a:t>
            </a:r>
            <a:r>
              <a:rPr lang="en-US" sz="2200" dirty="0"/>
              <a:t> to “center”, to center the content in the same axis as </a:t>
            </a:r>
            <a:r>
              <a:rPr lang="en-US" sz="2200" dirty="0" err="1"/>
              <a:t>flexDirection</a:t>
            </a:r>
            <a:r>
              <a:rPr lang="en-US" sz="2200" dirty="0"/>
              <a:t>…</a:t>
            </a:r>
          </a:p>
          <a:p>
            <a:pPr lvl="1"/>
            <a:r>
              <a:rPr lang="en-US" sz="2000" dirty="0"/>
              <a:t>Here horizontally, since we are dealing with “row”</a:t>
            </a:r>
          </a:p>
          <a:p>
            <a:r>
              <a:rPr lang="en-US" sz="2200" dirty="0"/>
              <a:t>And also set </a:t>
            </a:r>
            <a:r>
              <a:rPr lang="en-US" sz="2200" dirty="0" err="1"/>
              <a:t>alignItems</a:t>
            </a:r>
            <a:r>
              <a:rPr lang="en-US" sz="2200" dirty="0"/>
              <a:t> to “center”, to center the content in the other axis as </a:t>
            </a:r>
            <a:r>
              <a:rPr lang="en-US" sz="2200" dirty="0" err="1"/>
              <a:t>flexDirectino</a:t>
            </a:r>
            <a:r>
              <a:rPr lang="en-US" sz="2200" dirty="0"/>
              <a:t>.</a:t>
            </a:r>
          </a:p>
          <a:p>
            <a:pPr lvl="1"/>
            <a:r>
              <a:rPr lang="en-US" sz="1600" dirty="0"/>
              <a:t>Here vertically.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628E6-3A23-004E-843F-5165A150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04" y="0"/>
            <a:ext cx="4107604" cy="3296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20AA7-E30A-1A42-BB7F-8679A42F0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921" y="3429000"/>
            <a:ext cx="4678370" cy="346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82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10058400" cy="4513606"/>
          </a:xfrm>
        </p:spPr>
        <p:txBody>
          <a:bodyPr>
            <a:normAutofit/>
          </a:bodyPr>
          <a:lstStyle/>
          <a:p>
            <a:r>
              <a:rPr lang="en-US" sz="2200" dirty="0"/>
              <a:t>Neato! Our Flex Box knowledge is just getting better and better!</a:t>
            </a:r>
          </a:p>
          <a:p>
            <a:endParaRPr lang="en-US" sz="2200" dirty="0"/>
          </a:p>
          <a:p>
            <a:r>
              <a:rPr lang="en-US" sz="2200" dirty="0"/>
              <a:t>Remember: all of those properties we just chatted about get attached to the parent component.</a:t>
            </a:r>
          </a:p>
          <a:p>
            <a:endParaRPr lang="en-US" sz="2200" dirty="0"/>
          </a:p>
          <a:p>
            <a:r>
              <a:rPr lang="en-US" sz="2200" dirty="0"/>
              <a:t>But as we will discuss now, there are some Flex Box properties that we can specify for child components as well!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0499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10379808" cy="38496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first thing to know about layout in React Native, is that there are three different Layout Systems to choose from!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1.) Box Object Model</a:t>
            </a:r>
          </a:p>
          <a:p>
            <a:pPr marL="0" indent="0">
              <a:buNone/>
            </a:pPr>
            <a:r>
              <a:rPr lang="en-US" sz="2000" dirty="0"/>
              <a:t>2.) Flex Box</a:t>
            </a:r>
          </a:p>
          <a:p>
            <a:pPr marL="0" indent="0">
              <a:buNone/>
            </a:pPr>
            <a:r>
              <a:rPr lang="en-US" sz="2000" dirty="0"/>
              <a:t>3.) Position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You can mix and match them throughout your application.</a:t>
            </a:r>
          </a:p>
          <a:p>
            <a:pPr lvl="1"/>
            <a:r>
              <a:rPr lang="en-US" sz="1800" dirty="0"/>
              <a:t>E.g., one component might use Flex Box, another might use the Box Object Model.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36873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10058400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So, just to recap (and to glimpse into the future)…</a:t>
            </a:r>
          </a:p>
          <a:p>
            <a:endParaRPr lang="en-US" sz="2200" dirty="0"/>
          </a:p>
          <a:p>
            <a:r>
              <a:rPr lang="en-US" sz="2200" dirty="0"/>
              <a:t>Flex Box properties to attach to the parent component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alignItems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flexDirection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justifyContent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/>
              <a:t>Flex Box properties to attach to a child component: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flex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alignSelf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73311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10058400" cy="4513606"/>
          </a:xfrm>
        </p:spPr>
        <p:txBody>
          <a:bodyPr>
            <a:normAutofit/>
          </a:bodyPr>
          <a:lstStyle/>
          <a:p>
            <a:r>
              <a:rPr lang="en-US" sz="2200" dirty="0"/>
              <a:t>Let’s start with the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flex</a:t>
            </a:r>
            <a:r>
              <a:rPr lang="en-US" sz="2200" dirty="0"/>
              <a:t> property.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 flex property gets assigned to a child…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…And it specifies how much space that child should try to take up within its parent.</a:t>
            </a:r>
          </a:p>
        </p:txBody>
      </p:sp>
    </p:spTree>
    <p:extLst>
      <p:ext uri="{BB962C8B-B14F-4D97-AF65-F5344CB8AC3E}">
        <p14:creationId xmlns:p14="http://schemas.microsoft.com/office/powerpoint/2010/main" val="35611081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53506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 here, let’s say that child 2 has a flex property set to 1.</a:t>
            </a:r>
          </a:p>
          <a:p>
            <a:pPr lvl="1"/>
            <a:r>
              <a:rPr lang="en-US" sz="2000" dirty="0"/>
              <a:t>And child 1 and child 3 are left unspecified.</a:t>
            </a:r>
          </a:p>
          <a:p>
            <a:endParaRPr lang="en-US" sz="2200" dirty="0"/>
          </a:p>
          <a:p>
            <a:r>
              <a:rPr lang="en-US" sz="2200" dirty="0"/>
              <a:t>That will make child 2 take up more space than the other two children.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2733FC-BCC6-1742-8249-73B410629B94}"/>
              </a:ext>
            </a:extLst>
          </p:cNvPr>
          <p:cNvGrpSpPr/>
          <p:nvPr/>
        </p:nvGrpSpPr>
        <p:grpSpPr>
          <a:xfrm>
            <a:off x="6908802" y="749300"/>
            <a:ext cx="4216398" cy="4201213"/>
            <a:chOff x="6781802" y="642594"/>
            <a:chExt cx="4216398" cy="42012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CC62BC-554A-0347-A29B-457DB8DBAD2C}"/>
                </a:ext>
              </a:extLst>
            </p:cNvPr>
            <p:cNvSpPr/>
            <p:nvPr/>
          </p:nvSpPr>
          <p:spPr>
            <a:xfrm>
              <a:off x="6781802" y="642594"/>
              <a:ext cx="4216398" cy="42012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1CEF8A-AF7E-6643-A466-827EB399F3E4}"/>
                </a:ext>
              </a:extLst>
            </p:cNvPr>
            <p:cNvSpPr/>
            <p:nvPr/>
          </p:nvSpPr>
          <p:spPr>
            <a:xfrm>
              <a:off x="6781802" y="649767"/>
              <a:ext cx="4216398" cy="8691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2E307-3DC3-6D4A-A31A-FBDD658D4E2C}"/>
                </a:ext>
              </a:extLst>
            </p:cNvPr>
            <p:cNvSpPr/>
            <p:nvPr/>
          </p:nvSpPr>
          <p:spPr>
            <a:xfrm>
              <a:off x="6781802" y="1526067"/>
              <a:ext cx="4216398" cy="244861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E9EA0E-B05C-F444-9EE8-EAD224C8D5F8}"/>
                </a:ext>
              </a:extLst>
            </p:cNvPr>
            <p:cNvSpPr/>
            <p:nvPr/>
          </p:nvSpPr>
          <p:spPr>
            <a:xfrm>
              <a:off x="6781802" y="3974680"/>
              <a:ext cx="4216398" cy="86912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F7EFA4-1619-2741-A673-4EDD6CA65818}"/>
              </a:ext>
            </a:extLst>
          </p:cNvPr>
          <p:cNvSpPr txBox="1"/>
          <p:nvPr/>
        </p:nvSpPr>
        <p:spPr>
          <a:xfrm>
            <a:off x="6754446" y="5057219"/>
            <a:ext cx="452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flex: 1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(applied to child 2)</a:t>
            </a:r>
          </a:p>
        </p:txBody>
      </p:sp>
    </p:spTree>
    <p:extLst>
      <p:ext uri="{BB962C8B-B14F-4D97-AF65-F5344CB8AC3E}">
        <p14:creationId xmlns:p14="http://schemas.microsoft.com/office/powerpoint/2010/main" val="3341805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39594"/>
            <a:ext cx="53506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perhaps should clarify: it will take extra space in the current flex axis.</a:t>
            </a:r>
          </a:p>
          <a:p>
            <a:endParaRPr lang="en-US" sz="2200" dirty="0"/>
          </a:p>
          <a:p>
            <a:r>
              <a:rPr lang="en-US" sz="2200" dirty="0"/>
              <a:t>So here, we see a “column” layout.</a:t>
            </a:r>
          </a:p>
          <a:p>
            <a:pPr lvl="1"/>
            <a:r>
              <a:rPr lang="en-US" sz="2000" dirty="0"/>
              <a:t>Which means that we are dealing with a vertical axis.</a:t>
            </a:r>
          </a:p>
          <a:p>
            <a:pPr lvl="2"/>
            <a:r>
              <a:rPr lang="en-US" sz="1900" dirty="0"/>
              <a:t>Which means that Child 2 is going to try to expand vertically.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2733FC-BCC6-1742-8249-73B410629B94}"/>
              </a:ext>
            </a:extLst>
          </p:cNvPr>
          <p:cNvGrpSpPr/>
          <p:nvPr/>
        </p:nvGrpSpPr>
        <p:grpSpPr>
          <a:xfrm>
            <a:off x="6908802" y="749300"/>
            <a:ext cx="4216398" cy="4201213"/>
            <a:chOff x="6781802" y="642594"/>
            <a:chExt cx="4216398" cy="42012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CC62BC-554A-0347-A29B-457DB8DBAD2C}"/>
                </a:ext>
              </a:extLst>
            </p:cNvPr>
            <p:cNvSpPr/>
            <p:nvPr/>
          </p:nvSpPr>
          <p:spPr>
            <a:xfrm>
              <a:off x="6781802" y="642594"/>
              <a:ext cx="4216398" cy="42012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1CEF8A-AF7E-6643-A466-827EB399F3E4}"/>
                </a:ext>
              </a:extLst>
            </p:cNvPr>
            <p:cNvSpPr/>
            <p:nvPr/>
          </p:nvSpPr>
          <p:spPr>
            <a:xfrm>
              <a:off x="6781802" y="649767"/>
              <a:ext cx="4216398" cy="86912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2E307-3DC3-6D4A-A31A-FBDD658D4E2C}"/>
                </a:ext>
              </a:extLst>
            </p:cNvPr>
            <p:cNvSpPr/>
            <p:nvPr/>
          </p:nvSpPr>
          <p:spPr>
            <a:xfrm>
              <a:off x="6781802" y="1526067"/>
              <a:ext cx="4216398" cy="244861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E9EA0E-B05C-F444-9EE8-EAD224C8D5F8}"/>
                </a:ext>
              </a:extLst>
            </p:cNvPr>
            <p:cNvSpPr/>
            <p:nvPr/>
          </p:nvSpPr>
          <p:spPr>
            <a:xfrm>
              <a:off x="6781802" y="3974680"/>
              <a:ext cx="4216398" cy="86912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F7EFA4-1619-2741-A673-4EDD6CA65818}"/>
              </a:ext>
            </a:extLst>
          </p:cNvPr>
          <p:cNvSpPr txBox="1"/>
          <p:nvPr/>
        </p:nvSpPr>
        <p:spPr>
          <a:xfrm>
            <a:off x="6754446" y="5057219"/>
            <a:ext cx="452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flex: 1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(applied to child 2)</a:t>
            </a:r>
          </a:p>
        </p:txBody>
      </p:sp>
    </p:spTree>
    <p:extLst>
      <p:ext uri="{BB962C8B-B14F-4D97-AF65-F5344CB8AC3E}">
        <p14:creationId xmlns:p14="http://schemas.microsoft.com/office/powerpoint/2010/main" val="35388942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92" y="1794497"/>
            <a:ext cx="32551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Let’s see this “for real” – but now that we are giving properties to individual children…</a:t>
            </a:r>
          </a:p>
          <a:p>
            <a:r>
              <a:rPr lang="en-US" sz="2200" dirty="0"/>
              <a:t>Let’s expand our stylesheet to include specific styles for each Text element.</a:t>
            </a:r>
            <a:endParaRPr lang="en-US" sz="1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4D10A7-EBF7-574A-ACC3-20D1138F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059" y="413994"/>
            <a:ext cx="5470341" cy="62154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5F44B5-7148-E84B-B12F-CD182805F6D3}"/>
                  </a:ext>
                </a:extLst>
              </p14:cNvPr>
              <p14:cNvContentPartPr/>
              <p14:nvPr/>
            </p14:nvContentPartPr>
            <p14:xfrm>
              <a:off x="6087660" y="3918980"/>
              <a:ext cx="9219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5F44B5-7148-E84B-B12F-CD182805F6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79020" y="3909980"/>
                <a:ext cx="939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92A0759-938E-594A-84AF-2C6F1415C5EA}"/>
                  </a:ext>
                </a:extLst>
              </p14:cNvPr>
              <p14:cNvContentPartPr/>
              <p14:nvPr/>
            </p14:nvContentPartPr>
            <p14:xfrm>
              <a:off x="6112140" y="4762460"/>
              <a:ext cx="937080" cy="39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92A0759-938E-594A-84AF-2C6F1415C5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3500" y="4753820"/>
                <a:ext cx="9547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1BB4BF-3147-3C40-8ED8-EC3468473CC6}"/>
                  </a:ext>
                </a:extLst>
              </p14:cNvPr>
              <p14:cNvContentPartPr/>
              <p14:nvPr/>
            </p14:nvContentPartPr>
            <p14:xfrm>
              <a:off x="6111420" y="5627900"/>
              <a:ext cx="1096560" cy="32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1BB4BF-3147-3C40-8ED8-EC3468473C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02780" y="5619260"/>
                <a:ext cx="1114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68CC5E0-3E09-4447-A76E-DE61330437D3}"/>
                  </a:ext>
                </a:extLst>
              </p14:cNvPr>
              <p14:cNvContentPartPr/>
              <p14:nvPr/>
            </p14:nvContentPartPr>
            <p14:xfrm>
              <a:off x="7538460" y="1117820"/>
              <a:ext cx="1187280" cy="39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68CC5E0-3E09-4447-A76E-DE61330437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29460" y="1109180"/>
                <a:ext cx="12049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E9AC539-53C4-6049-97B0-DD7CF13441D3}"/>
                  </a:ext>
                </a:extLst>
              </p14:cNvPr>
              <p14:cNvContentPartPr/>
              <p14:nvPr/>
            </p14:nvContentPartPr>
            <p14:xfrm>
              <a:off x="7554300" y="1377380"/>
              <a:ext cx="11739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E9AC539-53C4-6049-97B0-DD7CF13441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45660" y="1368380"/>
                <a:ext cx="119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CF6F20D-E579-884F-BDA7-410C2D96EC73}"/>
                  </a:ext>
                </a:extLst>
              </p14:cNvPr>
              <p14:cNvContentPartPr/>
              <p14:nvPr/>
            </p14:nvContentPartPr>
            <p14:xfrm>
              <a:off x="7551780" y="1643060"/>
              <a:ext cx="1624680" cy="29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CF6F20D-E579-884F-BDA7-410C2D96EC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43140" y="1634060"/>
                <a:ext cx="164232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70545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92" y="1794497"/>
            <a:ext cx="23407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We’ll also go back to this version of the parent View component.</a:t>
            </a:r>
          </a:p>
          <a:p>
            <a:r>
              <a:rPr lang="en-US" sz="2200" dirty="0"/>
              <a:t>It should look like this.</a:t>
            </a:r>
            <a:endParaRPr lang="en-US" sz="1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4D10A7-EBF7-574A-ACC3-20D1138F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659" y="321297"/>
            <a:ext cx="5470341" cy="62154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7052EB-B166-7F45-904E-C9A942CA00F0}"/>
                  </a:ext>
                </a:extLst>
              </p14:cNvPr>
              <p14:cNvContentPartPr/>
              <p14:nvPr/>
            </p14:nvContentPartPr>
            <p14:xfrm>
              <a:off x="7361540" y="2487440"/>
              <a:ext cx="61200" cy="1107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7052EB-B166-7F45-904E-C9A942CA00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2900" y="2478440"/>
                <a:ext cx="78840" cy="11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7E6318-611E-6F43-9A44-5B367AAEC69E}"/>
                  </a:ext>
                </a:extLst>
              </p14:cNvPr>
              <p14:cNvContentPartPr/>
              <p14:nvPr/>
            </p14:nvContentPartPr>
            <p14:xfrm>
              <a:off x="731580" y="3040940"/>
              <a:ext cx="1411560" cy="57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7E6318-611E-6F43-9A44-5B367AAEC6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940" y="3031940"/>
                <a:ext cx="1429200" cy="752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F8F79BD-117C-214B-A706-5B86A10ED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7010" y="2487440"/>
            <a:ext cx="3754649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130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92" y="1794497"/>
            <a:ext cx="24550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then, if we give child 2 a flex property of 1…</a:t>
            </a:r>
          </a:p>
          <a:p>
            <a:r>
              <a:rPr lang="en-US" sz="2200" dirty="0"/>
              <a:t>We should get something that looks like this!</a:t>
            </a:r>
          </a:p>
          <a:p>
            <a:pPr lvl="1"/>
            <a:r>
              <a:rPr lang="en-US" sz="1700" dirty="0"/>
              <a:t>Child 2 is hogging up a lot of space!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2993A-5296-494E-BC66-612D1400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941" y="2772571"/>
            <a:ext cx="2810059" cy="27771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30705F-E1EF-4B43-B1F8-2E0C398D70DE}"/>
                  </a:ext>
                </a:extLst>
              </p14:cNvPr>
              <p14:cNvContentPartPr/>
              <p14:nvPr/>
            </p14:nvContentPartPr>
            <p14:xfrm>
              <a:off x="736620" y="3085940"/>
              <a:ext cx="1525680" cy="41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30705F-E1EF-4B43-B1F8-2E0C398D7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980" y="3077300"/>
                <a:ext cx="1543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93BD99-AFC6-DA42-A8A9-E8C088EE85CB}"/>
                  </a:ext>
                </a:extLst>
              </p14:cNvPr>
              <p14:cNvContentPartPr/>
              <p14:nvPr/>
            </p14:nvContentPartPr>
            <p14:xfrm>
              <a:off x="673620" y="3475820"/>
              <a:ext cx="522720" cy="3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93BD99-AFC6-DA42-A8A9-E8C088EE85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620" y="3467180"/>
                <a:ext cx="54036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F4DE5E4-D75A-C040-8676-0DABA9EDF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341" y="411506"/>
            <a:ext cx="4711700" cy="5803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5808775-5077-E64D-944A-6D384EA3ABAA}"/>
                  </a:ext>
                </a:extLst>
              </p14:cNvPr>
              <p14:cNvContentPartPr/>
              <p14:nvPr/>
            </p14:nvContentPartPr>
            <p14:xfrm>
              <a:off x="8519820" y="4555820"/>
              <a:ext cx="1026000" cy="22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5808775-5077-E64D-944A-6D384EA3AB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1180" y="4547180"/>
                <a:ext cx="104364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03952-C2B6-8542-A667-E0E736FB0D12}"/>
              </a:ext>
            </a:extLst>
          </p:cNvPr>
          <p:cNvGrpSpPr/>
          <p:nvPr/>
        </p:nvGrpSpPr>
        <p:grpSpPr>
          <a:xfrm>
            <a:off x="728340" y="3719540"/>
            <a:ext cx="2562480" cy="1124640"/>
            <a:chOff x="728340" y="3719540"/>
            <a:chExt cx="2562480" cy="11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DF9808-AA49-6B4D-85DE-9CF5714C1438}"/>
                    </a:ext>
                  </a:extLst>
                </p14:cNvPr>
                <p14:cNvContentPartPr/>
                <p14:nvPr/>
              </p14:nvContentPartPr>
              <p14:xfrm>
                <a:off x="728340" y="4752740"/>
                <a:ext cx="1988640" cy="91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DF9808-AA49-6B4D-85DE-9CF5714C143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340" y="4743740"/>
                  <a:ext cx="2006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138D3F-FCEB-0648-8A5E-965B145B5FAE}"/>
                    </a:ext>
                  </a:extLst>
                </p14:cNvPr>
                <p14:cNvContentPartPr/>
                <p14:nvPr/>
              </p14:nvContentPartPr>
              <p14:xfrm>
                <a:off x="2666220" y="3719540"/>
                <a:ext cx="615960" cy="1091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138D3F-FCEB-0648-8A5E-965B145B5F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57580" y="3710540"/>
                  <a:ext cx="633600" cy="11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CFDFBF-0A48-544F-A677-C5E806B15E6D}"/>
                    </a:ext>
                  </a:extLst>
                </p14:cNvPr>
                <p14:cNvContentPartPr/>
                <p14:nvPr/>
              </p14:nvContentPartPr>
              <p14:xfrm>
                <a:off x="3290460" y="4105820"/>
                <a:ext cx="360" cy="140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CFDFBF-0A48-544F-A677-C5E806B15E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81820" y="4096820"/>
                  <a:ext cx="18000" cy="15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87013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92" y="1794497"/>
            <a:ext cx="3153508" cy="45136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And if we change the parent back to using a </a:t>
            </a:r>
            <a:r>
              <a:rPr lang="en-US" sz="2200" dirty="0" err="1"/>
              <a:t>flexDirection</a:t>
            </a:r>
            <a:r>
              <a:rPr lang="en-US" sz="2200" dirty="0"/>
              <a:t> of “column”</a:t>
            </a:r>
          </a:p>
          <a:p>
            <a:r>
              <a:rPr lang="en-US" sz="2200" dirty="0"/>
              <a:t>We’ll get this!</a:t>
            </a:r>
          </a:p>
          <a:p>
            <a:r>
              <a:rPr lang="en-US" sz="2200" dirty="0"/>
              <a:t>Which, I confess, is closer to the mock up we just saw! </a:t>
            </a:r>
          </a:p>
          <a:p>
            <a:pPr lvl="1"/>
            <a:r>
              <a:rPr lang="en-US" sz="1500" dirty="0"/>
              <a:t>Now that we are in column mode, the child components are greedy for vertical space.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BB3F6-E852-5B44-870D-282AD917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5" y="2165285"/>
            <a:ext cx="3803650" cy="3046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26C1A-080F-F742-92C7-B56EB1107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0" y="491503"/>
            <a:ext cx="47117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624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92" y="1794497"/>
            <a:ext cx="27598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What if we gave two of these text elements a flex value of 1? </a:t>
            </a:r>
          </a:p>
          <a:p>
            <a:r>
              <a:rPr lang="en-US" sz="2200" dirty="0"/>
              <a:t>Now, both child 2 and child 3 will try to expand to fill the space!</a:t>
            </a:r>
          </a:p>
          <a:p>
            <a:pPr lvl="1"/>
            <a:r>
              <a:rPr lang="en-US" sz="1300" dirty="0"/>
              <a:t>But they will share it! So they should be of the same size.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189D3-03B4-664F-B3DA-BB9FD5249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2263088"/>
            <a:ext cx="4102100" cy="3266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1E02E-3F4F-C44E-9D5D-D14D3A0CC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444500"/>
            <a:ext cx="4686300" cy="6146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53584FF-57E4-ED42-A151-BCCE81164AA2}"/>
                  </a:ext>
                </a:extLst>
              </p14:cNvPr>
              <p14:cNvContentPartPr/>
              <p14:nvPr/>
            </p14:nvContentPartPr>
            <p14:xfrm>
              <a:off x="9168900" y="5992220"/>
              <a:ext cx="729720" cy="15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53584FF-57E4-ED42-A151-BCCE81164A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9900" y="5983220"/>
                <a:ext cx="7473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E682D8C-51EE-CA40-B84E-1BA95C34290D}"/>
                  </a:ext>
                </a:extLst>
              </p14:cNvPr>
              <p14:cNvContentPartPr/>
              <p14:nvPr/>
            </p14:nvContentPartPr>
            <p14:xfrm>
              <a:off x="9150900" y="4616300"/>
              <a:ext cx="68832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E682D8C-51EE-CA40-B84E-1BA95C3429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42260" y="4607300"/>
                <a:ext cx="705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7B848F-5A3A-2A4F-A38A-D492BF302E82}"/>
                  </a:ext>
                </a:extLst>
              </p14:cNvPr>
              <p14:cNvContentPartPr/>
              <p14:nvPr/>
            </p14:nvContentPartPr>
            <p14:xfrm>
              <a:off x="1302180" y="3118700"/>
              <a:ext cx="1148400" cy="26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7B848F-5A3A-2A4F-A38A-D492BF302E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3180" y="3109700"/>
                <a:ext cx="11660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82C5BC-1926-1548-B1BF-410FC564480A}"/>
                  </a:ext>
                </a:extLst>
              </p14:cNvPr>
              <p14:cNvContentPartPr/>
              <p14:nvPr/>
            </p14:nvContentPartPr>
            <p14:xfrm>
              <a:off x="1087620" y="3434060"/>
              <a:ext cx="979200" cy="15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82C5BC-1926-1548-B1BF-410FC56448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8620" y="3425420"/>
                <a:ext cx="99684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4885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92" y="1794497"/>
            <a:ext cx="27598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What if *all* of them had a value of 1?</a:t>
            </a:r>
          </a:p>
          <a:p>
            <a:endParaRPr lang="en-US" sz="2200" dirty="0"/>
          </a:p>
          <a:p>
            <a:r>
              <a:rPr lang="en-US" sz="2200" dirty="0"/>
              <a:t>Then again, they take up all available space, and share it equally!</a:t>
            </a: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E0AB7C-30A7-1845-9CC9-E6FD3AE1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99" y="2014194"/>
            <a:ext cx="4232001" cy="3090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38A99F-BCC6-8246-B9A7-F7A5A1250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499" y="234950"/>
            <a:ext cx="4521200" cy="6388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3B08EE0-B3EE-F540-B473-C31DAAF244A4}"/>
                  </a:ext>
                </a:extLst>
              </p14:cNvPr>
              <p14:cNvContentPartPr/>
              <p14:nvPr/>
            </p14:nvContentPartPr>
            <p14:xfrm>
              <a:off x="9230460" y="3299780"/>
              <a:ext cx="837000" cy="30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3B08EE0-B3EE-F540-B473-C31DAAF244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1460" y="3290780"/>
                <a:ext cx="8546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980C1C7-5F40-4149-B416-29170C824D51}"/>
                  </a:ext>
                </a:extLst>
              </p14:cNvPr>
              <p14:cNvContentPartPr/>
              <p14:nvPr/>
            </p14:nvContentPartPr>
            <p14:xfrm>
              <a:off x="9309660" y="4695860"/>
              <a:ext cx="848160" cy="16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980C1C7-5F40-4149-B416-29170C824D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01020" y="4687220"/>
                <a:ext cx="8658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42B761F-4437-FE4D-8BD5-10A32811F8B2}"/>
                  </a:ext>
                </a:extLst>
              </p14:cNvPr>
              <p14:cNvContentPartPr/>
              <p14:nvPr/>
            </p14:nvContentPartPr>
            <p14:xfrm>
              <a:off x="9297780" y="6107420"/>
              <a:ext cx="945720" cy="3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42B761F-4437-FE4D-8BD5-10A32811F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89140" y="6098780"/>
                <a:ext cx="96336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871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092" y="2014194"/>
            <a:ext cx="10379808" cy="3849624"/>
          </a:xfrm>
        </p:spPr>
        <p:txBody>
          <a:bodyPr>
            <a:normAutofit/>
          </a:bodyPr>
          <a:lstStyle/>
          <a:p>
            <a:r>
              <a:rPr lang="en-US" sz="2000" dirty="0"/>
              <a:t>OK, that’s all well and good, but what are they?</a:t>
            </a:r>
          </a:p>
          <a:p>
            <a:endParaRPr lang="en-US" sz="2000" dirty="0"/>
          </a:p>
          <a:p>
            <a:r>
              <a:rPr lang="en-US" sz="2000" dirty="0"/>
              <a:t>WELL, we’ll go over them in more detail soon, but just to give you a high level sense of the differences…</a:t>
            </a:r>
          </a:p>
          <a:p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96324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92" y="1794497"/>
            <a:ext cx="99226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So, here’s the thing about these Flex values.</a:t>
            </a:r>
          </a:p>
          <a:p>
            <a:endParaRPr lang="en-US" sz="2200" dirty="0"/>
          </a:p>
          <a:p>
            <a:r>
              <a:rPr lang="en-US" sz="2200" dirty="0"/>
              <a:t>You can basically give them any number…</a:t>
            </a:r>
          </a:p>
          <a:p>
            <a:endParaRPr lang="en-US" sz="2200" dirty="0"/>
          </a:p>
          <a:p>
            <a:r>
              <a:rPr lang="en-US" sz="2200" dirty="0"/>
              <a:t>And the amount of space any given item gets is proportional to the total Flex specified.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509085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92" y="1794497"/>
            <a:ext cx="384149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Take this one for instance.</a:t>
            </a:r>
          </a:p>
          <a:p>
            <a:endParaRPr lang="en-US" sz="2200" dirty="0"/>
          </a:p>
          <a:p>
            <a:r>
              <a:rPr lang="en-US" sz="2200" dirty="0"/>
              <a:t>Both child1 and child2 have a flex of 4.</a:t>
            </a:r>
          </a:p>
          <a:p>
            <a:endParaRPr lang="en-US" sz="2200" dirty="0"/>
          </a:p>
          <a:p>
            <a:r>
              <a:rPr lang="en-US" sz="2200" dirty="0"/>
              <a:t>And child 3 has a flex of 2.</a:t>
            </a: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B7354-688A-5B49-92D3-0122C1F8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70" y="2136775"/>
            <a:ext cx="3538332" cy="258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F6DA4-B8B9-E645-B2A3-CEDF0D92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502" y="1174818"/>
            <a:ext cx="3841498" cy="52767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EC832-B288-5C41-BF58-F0DA14369F50}"/>
                  </a:ext>
                </a:extLst>
              </p14:cNvPr>
              <p14:cNvContentPartPr/>
              <p14:nvPr/>
            </p14:nvContentPartPr>
            <p14:xfrm>
              <a:off x="9686220" y="6075380"/>
              <a:ext cx="681840" cy="10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EC832-B288-5C41-BF58-F0DA14369F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77220" y="6066380"/>
                <a:ext cx="699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6AE16C-7600-744D-BC59-4BB2EDD53235}"/>
                  </a:ext>
                </a:extLst>
              </p14:cNvPr>
              <p14:cNvContentPartPr/>
              <p14:nvPr/>
            </p14:nvContentPartPr>
            <p14:xfrm>
              <a:off x="9745620" y="4920860"/>
              <a:ext cx="648720" cy="5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6AE16C-7600-744D-BC59-4BB2EDD532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36620" y="4912220"/>
                <a:ext cx="6663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9E06D7-78FE-7D44-9839-B922349DB0EC}"/>
                  </a:ext>
                </a:extLst>
              </p14:cNvPr>
              <p14:cNvContentPartPr/>
              <p14:nvPr/>
            </p14:nvContentPartPr>
            <p14:xfrm>
              <a:off x="9718980" y="3803780"/>
              <a:ext cx="694800" cy="6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9E06D7-78FE-7D44-9839-B922349DB0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10340" y="3795140"/>
                <a:ext cx="71244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25075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92" y="1794497"/>
            <a:ext cx="4258408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That means that the total “amount” of Flex is 10</a:t>
            </a:r>
            <a:r>
              <a:rPr lang="en-US" sz="1100" b="1" dirty="0"/>
              <a:t>.</a:t>
            </a:r>
          </a:p>
          <a:p>
            <a:pPr lvl="1"/>
            <a:r>
              <a:rPr lang="en-US" sz="2000" dirty="0"/>
              <a:t>4+4+2 = 10</a:t>
            </a:r>
          </a:p>
          <a:p>
            <a:endParaRPr lang="en-US" sz="2200" dirty="0"/>
          </a:p>
          <a:p>
            <a:r>
              <a:rPr lang="en-US" sz="2200" dirty="0"/>
              <a:t>So the proportion of space that child 1 gets is 4/10 (here, 40%)</a:t>
            </a:r>
          </a:p>
          <a:p>
            <a:pPr lvl="1"/>
            <a:r>
              <a:rPr lang="en-US" sz="2000" dirty="0"/>
              <a:t>That’s “my flex” / “total flex”</a:t>
            </a:r>
          </a:p>
          <a:p>
            <a:r>
              <a:rPr lang="en-US" sz="2200" dirty="0"/>
              <a:t>Same with child 2</a:t>
            </a:r>
          </a:p>
          <a:p>
            <a:r>
              <a:rPr lang="en-US" sz="2200" dirty="0"/>
              <a:t>Child 3 gets 2/10, so only 20%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B7354-688A-5B49-92D3-0122C1F8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70" y="2136775"/>
            <a:ext cx="3538332" cy="258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F6DA4-B8B9-E645-B2A3-CEDF0D92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502" y="1174818"/>
            <a:ext cx="3841498" cy="52767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EC832-B288-5C41-BF58-F0DA14369F50}"/>
                  </a:ext>
                </a:extLst>
              </p14:cNvPr>
              <p14:cNvContentPartPr/>
              <p14:nvPr/>
            </p14:nvContentPartPr>
            <p14:xfrm>
              <a:off x="9686220" y="6075380"/>
              <a:ext cx="681840" cy="10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EC832-B288-5C41-BF58-F0DA14369F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77220" y="6066670"/>
                <a:ext cx="699480" cy="2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6AE16C-7600-744D-BC59-4BB2EDD53235}"/>
                  </a:ext>
                </a:extLst>
              </p14:cNvPr>
              <p14:cNvContentPartPr/>
              <p14:nvPr/>
            </p14:nvContentPartPr>
            <p14:xfrm>
              <a:off x="9745620" y="4920860"/>
              <a:ext cx="648720" cy="5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6AE16C-7600-744D-BC59-4BB2EDD532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36620" y="4911860"/>
                <a:ext cx="6663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9E06D7-78FE-7D44-9839-B922349DB0EC}"/>
                  </a:ext>
                </a:extLst>
              </p14:cNvPr>
              <p14:cNvContentPartPr/>
              <p14:nvPr/>
            </p14:nvContentPartPr>
            <p14:xfrm>
              <a:off x="9718980" y="3803780"/>
              <a:ext cx="694800" cy="6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9E06D7-78FE-7D44-9839-B922349DB0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09980" y="3794780"/>
                <a:ext cx="71244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711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7023"/>
            <a:ext cx="9894250" cy="4513606"/>
          </a:xfrm>
        </p:spPr>
        <p:txBody>
          <a:bodyPr>
            <a:normAutofit/>
          </a:bodyPr>
          <a:lstStyle/>
          <a:p>
            <a:r>
              <a:rPr lang="en-US" sz="2200" dirty="0"/>
              <a:t>Great, so that’s the Flex property!</a:t>
            </a:r>
          </a:p>
          <a:p>
            <a:endParaRPr lang="en-US" sz="2200" dirty="0"/>
          </a:p>
          <a:p>
            <a:r>
              <a:rPr lang="en-US" sz="2200" dirty="0"/>
              <a:t>There’s now one more Flex Box property we’re going to chat about  today.</a:t>
            </a:r>
          </a:p>
          <a:p>
            <a:pPr lvl="1"/>
            <a:r>
              <a:rPr lang="en-US" sz="2000" dirty="0"/>
              <a:t>It is another one that you apply directly to child elements.</a:t>
            </a:r>
          </a:p>
          <a:p>
            <a:pPr lvl="1"/>
            <a:endParaRPr lang="en-US" sz="2000" dirty="0"/>
          </a:p>
          <a:p>
            <a:r>
              <a:rPr lang="en-US" sz="2200" dirty="0"/>
              <a:t>And that is the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alignSelf</a:t>
            </a:r>
            <a:r>
              <a:rPr lang="en-US" sz="2200" dirty="0"/>
              <a:t> property.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998260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7023"/>
            <a:ext cx="5372812" cy="4513606"/>
          </a:xfrm>
        </p:spPr>
        <p:txBody>
          <a:bodyPr>
            <a:normAutofit/>
          </a:bodyPr>
          <a:lstStyle/>
          <a:p>
            <a:r>
              <a:rPr lang="en-US" sz="2200" dirty="0"/>
              <a:t>The basic premise of </a:t>
            </a:r>
            <a:r>
              <a:rPr lang="en-US" sz="2200" dirty="0" err="1"/>
              <a:t>alignSelf</a:t>
            </a:r>
            <a:r>
              <a:rPr lang="en-US" sz="2200" dirty="0"/>
              <a:t> is that it is a way for a child element to override the “</a:t>
            </a:r>
            <a:r>
              <a:rPr lang="en-US" sz="2200" dirty="0" err="1"/>
              <a:t>alignItems</a:t>
            </a:r>
            <a:r>
              <a:rPr lang="en-US" sz="2200" dirty="0"/>
              <a:t>” property of its parent!</a:t>
            </a:r>
          </a:p>
          <a:p>
            <a:endParaRPr lang="en-US" sz="2200" dirty="0"/>
          </a:p>
          <a:p>
            <a:r>
              <a:rPr lang="en-US" sz="2200" dirty="0"/>
              <a:t>So we’ve seen this a few times before!</a:t>
            </a:r>
            <a:endParaRPr lang="en-US" sz="1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992D41-6BAE-4142-8400-523C698E5A0B}"/>
              </a:ext>
            </a:extLst>
          </p:cNvPr>
          <p:cNvGrpSpPr/>
          <p:nvPr/>
        </p:nvGrpSpPr>
        <p:grpSpPr>
          <a:xfrm>
            <a:off x="6957645" y="1107388"/>
            <a:ext cx="4525109" cy="3910231"/>
            <a:chOff x="6957645" y="1107388"/>
            <a:chExt cx="4525109" cy="39102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F0A875-99F8-B246-B2AC-51D49FE6F37C}"/>
                </a:ext>
              </a:extLst>
            </p:cNvPr>
            <p:cNvSpPr/>
            <p:nvPr/>
          </p:nvSpPr>
          <p:spPr>
            <a:xfrm>
              <a:off x="7315200" y="1107388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308F28-51AF-6148-98BC-0E17C57E05E8}"/>
                </a:ext>
              </a:extLst>
            </p:cNvPr>
            <p:cNvSpPr/>
            <p:nvPr/>
          </p:nvSpPr>
          <p:spPr>
            <a:xfrm>
              <a:off x="7315200" y="1107388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58C7D4-7EC5-E74A-A6F9-562DAB52AAB1}"/>
                </a:ext>
              </a:extLst>
            </p:cNvPr>
            <p:cNvSpPr/>
            <p:nvPr/>
          </p:nvSpPr>
          <p:spPr>
            <a:xfrm>
              <a:off x="7315200" y="2039594"/>
              <a:ext cx="381000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2E2036-4E36-134E-B5E2-6B2368BCEAAF}"/>
                </a:ext>
              </a:extLst>
            </p:cNvPr>
            <p:cNvSpPr/>
            <p:nvPr/>
          </p:nvSpPr>
          <p:spPr>
            <a:xfrm>
              <a:off x="7315200" y="2946400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619E69-25C2-1C42-9F19-A3172D39A4DF}"/>
                </a:ext>
              </a:extLst>
            </p:cNvPr>
            <p:cNvSpPr txBox="1"/>
            <p:nvPr/>
          </p:nvSpPr>
          <p:spPr>
            <a:xfrm>
              <a:off x="9899088" y="4001956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BD7F4-B570-4B49-8DEE-28F1896BFB61}"/>
                </a:ext>
              </a:extLst>
            </p:cNvPr>
            <p:cNvSpPr txBox="1"/>
            <p:nvPr/>
          </p:nvSpPr>
          <p:spPr>
            <a:xfrm>
              <a:off x="6957645" y="4371288"/>
              <a:ext cx="4525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alignItems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“stretch”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parent component)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4940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7023"/>
            <a:ext cx="5372812" cy="4513606"/>
          </a:xfrm>
        </p:spPr>
        <p:txBody>
          <a:bodyPr>
            <a:normAutofit/>
          </a:bodyPr>
          <a:lstStyle/>
          <a:p>
            <a:r>
              <a:rPr lang="en-US" sz="2200" dirty="0"/>
              <a:t>But check this out!</a:t>
            </a:r>
          </a:p>
          <a:p>
            <a:endParaRPr lang="en-US" sz="2200" dirty="0"/>
          </a:p>
          <a:p>
            <a:r>
              <a:rPr lang="en-US" sz="2200" dirty="0"/>
              <a:t>If the parent component has </a:t>
            </a:r>
            <a:r>
              <a:rPr lang="en-US" sz="2200" dirty="0" err="1"/>
              <a:t>alignItems</a:t>
            </a:r>
            <a:r>
              <a:rPr lang="en-US" sz="2200" dirty="0"/>
              <a:t> set to stretch…</a:t>
            </a:r>
          </a:p>
          <a:p>
            <a:r>
              <a:rPr lang="en-US" sz="2200" dirty="0"/>
              <a:t>…but a child (say, child 2) component has </a:t>
            </a:r>
            <a:r>
              <a:rPr lang="en-US" sz="2200" dirty="0" err="1"/>
              <a:t>alignSelf</a:t>
            </a:r>
            <a:r>
              <a:rPr lang="en-US" sz="2200" dirty="0"/>
              <a:t> to something else…</a:t>
            </a:r>
          </a:p>
          <a:p>
            <a:endParaRPr lang="en-US" sz="2200" dirty="0"/>
          </a:p>
          <a:p>
            <a:r>
              <a:rPr lang="en-US" sz="2200" dirty="0"/>
              <a:t>Then the child will strike out on its own! What a rebel!</a:t>
            </a:r>
            <a:endParaRPr lang="en-US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0A875-99F8-B246-B2AC-51D49FE6F37C}"/>
              </a:ext>
            </a:extLst>
          </p:cNvPr>
          <p:cNvSpPr/>
          <p:nvPr/>
        </p:nvSpPr>
        <p:spPr>
          <a:xfrm>
            <a:off x="7315200" y="1107388"/>
            <a:ext cx="3810000" cy="3263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308F28-51AF-6148-98BC-0E17C57E05E8}"/>
              </a:ext>
            </a:extLst>
          </p:cNvPr>
          <p:cNvSpPr/>
          <p:nvPr/>
        </p:nvSpPr>
        <p:spPr>
          <a:xfrm>
            <a:off x="7315200" y="1107388"/>
            <a:ext cx="3810000" cy="9068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58C7D4-7EC5-E74A-A6F9-562DAB52AAB1}"/>
              </a:ext>
            </a:extLst>
          </p:cNvPr>
          <p:cNvSpPr/>
          <p:nvPr/>
        </p:nvSpPr>
        <p:spPr>
          <a:xfrm>
            <a:off x="10121030" y="2039594"/>
            <a:ext cx="1004170" cy="9068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E2036-4E36-134E-B5E2-6B2368BCEAAF}"/>
              </a:ext>
            </a:extLst>
          </p:cNvPr>
          <p:cNvSpPr/>
          <p:nvPr/>
        </p:nvSpPr>
        <p:spPr>
          <a:xfrm>
            <a:off x="7315200" y="2946400"/>
            <a:ext cx="3810000" cy="90680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19E69-25C2-1C42-9F19-A3172D39A4DF}"/>
              </a:ext>
            </a:extLst>
          </p:cNvPr>
          <p:cNvSpPr txBox="1"/>
          <p:nvPr/>
        </p:nvSpPr>
        <p:spPr>
          <a:xfrm>
            <a:off x="9899088" y="4001956"/>
            <a:ext cx="70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BD7F4-B570-4B49-8DEE-28F1896BFB61}"/>
              </a:ext>
            </a:extLst>
          </p:cNvPr>
          <p:cNvSpPr txBox="1"/>
          <p:nvPr/>
        </p:nvSpPr>
        <p:spPr>
          <a:xfrm>
            <a:off x="6957645" y="4371288"/>
            <a:ext cx="4525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alignItems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“stretch”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(applied to parent component)</a:t>
            </a: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alignSelf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”flex-end” on child 2</a:t>
            </a:r>
          </a:p>
        </p:txBody>
      </p:sp>
    </p:spTree>
    <p:extLst>
      <p:ext uri="{BB962C8B-B14F-4D97-AF65-F5344CB8AC3E}">
        <p14:creationId xmlns:p14="http://schemas.microsoft.com/office/powerpoint/2010/main" val="12299610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807023"/>
            <a:ext cx="9354855" cy="4513606"/>
          </a:xfrm>
        </p:spPr>
        <p:txBody>
          <a:bodyPr>
            <a:normAutofit/>
          </a:bodyPr>
          <a:lstStyle/>
          <a:p>
            <a:r>
              <a:rPr lang="en-US" sz="2200" dirty="0"/>
              <a:t>You can use the same values for </a:t>
            </a:r>
            <a:r>
              <a:rPr lang="en-US" sz="2200" dirty="0" err="1"/>
              <a:t>alignSelf</a:t>
            </a:r>
            <a:r>
              <a:rPr lang="en-US" sz="2200" dirty="0"/>
              <a:t> as you can for </a:t>
            </a:r>
            <a:r>
              <a:rPr lang="en-US" sz="2200" dirty="0" err="1"/>
              <a:t>alignItems</a:t>
            </a:r>
            <a:r>
              <a:rPr lang="en-US" sz="2200" dirty="0"/>
              <a:t>.</a:t>
            </a:r>
            <a:endParaRPr lang="en-US" sz="1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B56690-1D45-3F46-BDE1-FEDB7BA5A60D}"/>
              </a:ext>
            </a:extLst>
          </p:cNvPr>
          <p:cNvGrpSpPr/>
          <p:nvPr/>
        </p:nvGrpSpPr>
        <p:grpSpPr>
          <a:xfrm>
            <a:off x="7521317" y="2311914"/>
            <a:ext cx="4525109" cy="4464229"/>
            <a:chOff x="7521317" y="2311914"/>
            <a:chExt cx="4525109" cy="44642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F0A875-99F8-B246-B2AC-51D49FE6F37C}"/>
                </a:ext>
              </a:extLst>
            </p:cNvPr>
            <p:cNvSpPr/>
            <p:nvPr/>
          </p:nvSpPr>
          <p:spPr>
            <a:xfrm>
              <a:off x="7878872" y="2311914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308F28-51AF-6148-98BC-0E17C57E05E8}"/>
                </a:ext>
              </a:extLst>
            </p:cNvPr>
            <p:cNvSpPr/>
            <p:nvPr/>
          </p:nvSpPr>
          <p:spPr>
            <a:xfrm>
              <a:off x="7878872" y="2311914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58C7D4-7EC5-E74A-A6F9-562DAB52AAB1}"/>
                </a:ext>
              </a:extLst>
            </p:cNvPr>
            <p:cNvSpPr/>
            <p:nvPr/>
          </p:nvSpPr>
          <p:spPr>
            <a:xfrm>
              <a:off x="10684702" y="3244120"/>
              <a:ext cx="100417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2E2036-4E36-134E-B5E2-6B2368BCEAAF}"/>
                </a:ext>
              </a:extLst>
            </p:cNvPr>
            <p:cNvSpPr/>
            <p:nvPr/>
          </p:nvSpPr>
          <p:spPr>
            <a:xfrm>
              <a:off x="7878872" y="4150926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619E69-25C2-1C42-9F19-A3172D39A4DF}"/>
                </a:ext>
              </a:extLst>
            </p:cNvPr>
            <p:cNvSpPr txBox="1"/>
            <p:nvPr/>
          </p:nvSpPr>
          <p:spPr>
            <a:xfrm>
              <a:off x="10462760" y="5206482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BD7F4-B570-4B49-8DEE-28F1896BFB61}"/>
                </a:ext>
              </a:extLst>
            </p:cNvPr>
            <p:cNvSpPr txBox="1"/>
            <p:nvPr/>
          </p:nvSpPr>
          <p:spPr>
            <a:xfrm>
              <a:off x="7521317" y="5575814"/>
              <a:ext cx="45251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alignItems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“stretch”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parent component)</a:t>
              </a:r>
            </a:p>
            <a:p>
              <a:pPr algn="ctr"/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alignSelf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”flex-end” 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on child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DFE342-78A3-A944-8FA5-8E3C0CAD7033}"/>
              </a:ext>
            </a:extLst>
          </p:cNvPr>
          <p:cNvGrpSpPr/>
          <p:nvPr/>
        </p:nvGrpSpPr>
        <p:grpSpPr>
          <a:xfrm>
            <a:off x="3633991" y="2311914"/>
            <a:ext cx="4525109" cy="4187230"/>
            <a:chOff x="7521317" y="2311914"/>
            <a:chExt cx="4525109" cy="41872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5BFC4D-EB21-D542-9843-21B8029B7E9A}"/>
                </a:ext>
              </a:extLst>
            </p:cNvPr>
            <p:cNvSpPr/>
            <p:nvPr/>
          </p:nvSpPr>
          <p:spPr>
            <a:xfrm>
              <a:off x="7878872" y="2311914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29653C-24A9-7A42-8ED6-67BCBFFAD5C5}"/>
                </a:ext>
              </a:extLst>
            </p:cNvPr>
            <p:cNvSpPr/>
            <p:nvPr/>
          </p:nvSpPr>
          <p:spPr>
            <a:xfrm>
              <a:off x="7878872" y="2311914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4CF593-C1F5-8242-9266-BBF6CAB9D906}"/>
                </a:ext>
              </a:extLst>
            </p:cNvPr>
            <p:cNvSpPr/>
            <p:nvPr/>
          </p:nvSpPr>
          <p:spPr>
            <a:xfrm>
              <a:off x="9281786" y="3228432"/>
              <a:ext cx="100417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AC22AB-6017-EE43-9BE1-A85B6704B06F}"/>
                </a:ext>
              </a:extLst>
            </p:cNvPr>
            <p:cNvSpPr/>
            <p:nvPr/>
          </p:nvSpPr>
          <p:spPr>
            <a:xfrm>
              <a:off x="7878872" y="4150926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416B6E-6C0C-9F46-BF57-F0808AF948BC}"/>
                </a:ext>
              </a:extLst>
            </p:cNvPr>
            <p:cNvSpPr txBox="1"/>
            <p:nvPr/>
          </p:nvSpPr>
          <p:spPr>
            <a:xfrm>
              <a:off x="10462760" y="5206482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563EAB-B1A0-9341-9308-1D5932768B3B}"/>
                </a:ext>
              </a:extLst>
            </p:cNvPr>
            <p:cNvSpPr txBox="1"/>
            <p:nvPr/>
          </p:nvSpPr>
          <p:spPr>
            <a:xfrm>
              <a:off x="7521317" y="5575814"/>
              <a:ext cx="4525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alignItems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“stretch”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parent component)</a:t>
              </a:r>
            </a:p>
            <a:p>
              <a:pPr algn="ctr"/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alignSelf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”center” on child 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A8165E-08CB-264C-A9B6-40B58DCECB61}"/>
              </a:ext>
            </a:extLst>
          </p:cNvPr>
          <p:cNvGrpSpPr/>
          <p:nvPr/>
        </p:nvGrpSpPr>
        <p:grpSpPr>
          <a:xfrm>
            <a:off x="-253336" y="2308926"/>
            <a:ext cx="4525109" cy="4464229"/>
            <a:chOff x="7521317" y="2311914"/>
            <a:chExt cx="4525109" cy="44642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00386B-2A9C-3446-9A1B-7234734949F4}"/>
                </a:ext>
              </a:extLst>
            </p:cNvPr>
            <p:cNvSpPr/>
            <p:nvPr/>
          </p:nvSpPr>
          <p:spPr>
            <a:xfrm>
              <a:off x="7878872" y="2311914"/>
              <a:ext cx="3810000" cy="3263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F6416B-94CA-CF48-8824-C7E8D5901460}"/>
                </a:ext>
              </a:extLst>
            </p:cNvPr>
            <p:cNvSpPr/>
            <p:nvPr/>
          </p:nvSpPr>
          <p:spPr>
            <a:xfrm>
              <a:off x="7878872" y="2311914"/>
              <a:ext cx="3810000" cy="90680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F21799-B3DE-1140-9EFD-6E934C3403C2}"/>
                </a:ext>
              </a:extLst>
            </p:cNvPr>
            <p:cNvSpPr/>
            <p:nvPr/>
          </p:nvSpPr>
          <p:spPr>
            <a:xfrm>
              <a:off x="7878871" y="3231420"/>
              <a:ext cx="1004170" cy="90680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B197209-E630-DE44-BC2B-55D4FC391A79}"/>
                </a:ext>
              </a:extLst>
            </p:cNvPr>
            <p:cNvSpPr/>
            <p:nvPr/>
          </p:nvSpPr>
          <p:spPr>
            <a:xfrm>
              <a:off x="7878872" y="4150926"/>
              <a:ext cx="3810000" cy="90680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Child 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D200E1-0592-E349-8206-CB03734A55A6}"/>
                </a:ext>
              </a:extLst>
            </p:cNvPr>
            <p:cNvSpPr txBox="1"/>
            <p:nvPr/>
          </p:nvSpPr>
          <p:spPr>
            <a:xfrm>
              <a:off x="10462760" y="5206482"/>
              <a:ext cx="708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View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19663-A42C-C54A-AC97-221D78EB9AD4}"/>
                </a:ext>
              </a:extLst>
            </p:cNvPr>
            <p:cNvSpPr txBox="1"/>
            <p:nvPr/>
          </p:nvSpPr>
          <p:spPr>
            <a:xfrm>
              <a:off x="7521317" y="5575814"/>
              <a:ext cx="45251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alignItems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“stretch”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(applied to parent component)</a:t>
              </a:r>
            </a:p>
            <a:p>
              <a:pPr algn="ctr"/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alignSelf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”flex-start” on </a:t>
              </a:r>
            </a:p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child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35091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7023"/>
            <a:ext cx="3192049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we can see this with actual code as well!</a:t>
            </a:r>
          </a:p>
          <a:p>
            <a:r>
              <a:rPr lang="en-US" sz="2200" dirty="0"/>
              <a:t>As you can see, our second child has an </a:t>
            </a:r>
            <a:r>
              <a:rPr lang="en-US" sz="2200" dirty="0" err="1"/>
              <a:t>alignSelf</a:t>
            </a:r>
            <a:r>
              <a:rPr lang="en-US" sz="2200" dirty="0"/>
              <a:t> value of ‘flex-start’</a:t>
            </a:r>
          </a:p>
          <a:p>
            <a:r>
              <a:rPr lang="en-US" sz="2200" dirty="0"/>
              <a:t>And that made it break away from its pack!</a:t>
            </a:r>
            <a:endParaRPr lang="en-US" sz="11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B16C2B-32F1-8F46-9058-8A3CF18C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636" y="2222500"/>
            <a:ext cx="2717800" cy="241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A25156-F3A0-964B-82B7-AC9A1133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50800"/>
            <a:ext cx="4724400" cy="675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DF714E1-D542-004B-9039-002F0988DD8F}"/>
                  </a:ext>
                </a:extLst>
              </p14:cNvPr>
              <p14:cNvContentPartPr/>
              <p14:nvPr/>
            </p14:nvContentPartPr>
            <p14:xfrm>
              <a:off x="9172696" y="4873147"/>
              <a:ext cx="2481840" cy="684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DF714E1-D542-004B-9039-002F0988DD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64056" y="4864507"/>
                <a:ext cx="2499480" cy="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863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1807023"/>
            <a:ext cx="2766164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here it is with </a:t>
            </a:r>
            <a:r>
              <a:rPr lang="en-US" sz="2200" dirty="0" err="1"/>
              <a:t>alignSelf</a:t>
            </a:r>
            <a:r>
              <a:rPr lang="en-US" sz="2200" dirty="0"/>
              <a:t> having a value of center…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3867C-E6BA-C74C-869B-23E83C23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965" y="2273176"/>
            <a:ext cx="3422205" cy="2952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AE7FB-70CD-D747-A347-FEC2F2D97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0"/>
            <a:ext cx="4775200" cy="665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A54BC7-05C9-A845-B258-93ED1A05725C}"/>
                  </a:ext>
                </a:extLst>
              </p14:cNvPr>
              <p14:cNvContentPartPr/>
              <p14:nvPr/>
            </p14:nvContentPartPr>
            <p14:xfrm>
              <a:off x="9058936" y="4770907"/>
              <a:ext cx="2198160" cy="57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A54BC7-05C9-A845-B258-93ED1A0572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9936" y="4762267"/>
                <a:ext cx="221580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5360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Flex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1807023"/>
            <a:ext cx="2352804" cy="4513606"/>
          </a:xfrm>
        </p:spPr>
        <p:txBody>
          <a:bodyPr>
            <a:normAutofit/>
          </a:bodyPr>
          <a:lstStyle/>
          <a:p>
            <a:r>
              <a:rPr lang="en-US" sz="2200" dirty="0"/>
              <a:t>And finally, one last one with flex-end 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45FDE-8831-B246-A2F0-6AC35B62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76" y="2329840"/>
            <a:ext cx="4060241" cy="3250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09EC2-3519-9E45-8DB9-64B49B3B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427" y="127000"/>
            <a:ext cx="45974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56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14275</TotalTime>
  <Words>7793</Words>
  <Application>Microsoft Macintosh PowerPoint</Application>
  <PresentationFormat>Widescreen</PresentationFormat>
  <Paragraphs>1300</Paragraphs>
  <Slides>149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5" baseType="lpstr">
      <vt:lpstr>Calibri</vt:lpstr>
      <vt:lpstr>Consolas</vt:lpstr>
      <vt:lpstr>Garamond</vt:lpstr>
      <vt:lpstr>Sagona Book</vt:lpstr>
      <vt:lpstr>Sagona ExtraLight</vt:lpstr>
      <vt:lpstr>SavonVTI</vt:lpstr>
      <vt:lpstr>Mobile Application Development, Fall 2021  Layouts Parts 1 &amp; 2</vt:lpstr>
      <vt:lpstr>Today’s Agenda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Plan</vt:lpstr>
      <vt:lpstr>Today’s Agenda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Box Object Model</vt:lpstr>
      <vt:lpstr>Today’s Agenda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Intro to Flex Box</vt:lpstr>
      <vt:lpstr>Today’s Agenda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The Position Property</vt:lpstr>
      <vt:lpstr>Today’s Agenda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1471</cp:revision>
  <dcterms:created xsi:type="dcterms:W3CDTF">2020-01-13T18:17:54Z</dcterms:created>
  <dcterms:modified xsi:type="dcterms:W3CDTF">2021-10-04T20:18:26Z</dcterms:modified>
</cp:coreProperties>
</file>